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61" r:id="rId2"/>
    <p:sldId id="262" r:id="rId3"/>
    <p:sldId id="270" r:id="rId4"/>
    <p:sldId id="263" r:id="rId5"/>
    <p:sldId id="264" r:id="rId6"/>
    <p:sldId id="265" r:id="rId7"/>
    <p:sldId id="266" r:id="rId8"/>
    <p:sldId id="267" r:id="rId9"/>
    <p:sldId id="268" r:id="rId10"/>
    <p:sldId id="284" r:id="rId11"/>
    <p:sldId id="285" r:id="rId12"/>
    <p:sldId id="271" r:id="rId13"/>
    <p:sldId id="272" r:id="rId14"/>
    <p:sldId id="273" r:id="rId15"/>
    <p:sldId id="274" r:id="rId16"/>
    <p:sldId id="275" r:id="rId17"/>
    <p:sldId id="276" r:id="rId18"/>
    <p:sldId id="283" r:id="rId19"/>
    <p:sldId id="277" r:id="rId20"/>
    <p:sldId id="278" r:id="rId21"/>
    <p:sldId id="281" r:id="rId22"/>
    <p:sldId id="282" r:id="rId23"/>
    <p:sldId id="279" r:id="rId24"/>
    <p:sldId id="280" r:id="rId25"/>
    <p:sldId id="26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43"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santh" userId="a8a899c779b21697" providerId="LiveId" clId="{22E29975-C326-407C-91A9-F2D24111A760}"/>
    <pc:docChg chg="undo redo custSel addSld delSld modSld sldOrd addMainMaster delMainMaster">
      <pc:chgData name="vasanth" userId="a8a899c779b21697" providerId="LiveId" clId="{22E29975-C326-407C-91A9-F2D24111A760}" dt="2022-04-12T06:45:46.100" v="2067" actId="1076"/>
      <pc:docMkLst>
        <pc:docMk/>
      </pc:docMkLst>
      <pc:sldChg chg="addSp delSp new add del">
        <pc:chgData name="vasanth" userId="a8a899c779b21697" providerId="LiveId" clId="{22E29975-C326-407C-91A9-F2D24111A760}" dt="2022-04-10T07:35:00.568" v="17" actId="680"/>
        <pc:sldMkLst>
          <pc:docMk/>
          <pc:sldMk cId="660360869" sldId="256"/>
        </pc:sldMkLst>
        <pc:picChg chg="add del">
          <ac:chgData name="vasanth" userId="a8a899c779b21697" providerId="LiveId" clId="{22E29975-C326-407C-91A9-F2D24111A760}" dt="2022-04-10T07:32:39.475" v="2"/>
          <ac:picMkLst>
            <pc:docMk/>
            <pc:sldMk cId="660360869" sldId="256"/>
            <ac:picMk id="4" creationId="{8CFB93EE-2528-4DAA-A12F-03284414A2C1}"/>
          </ac:picMkLst>
        </pc:picChg>
      </pc:sldChg>
      <pc:sldChg chg="new del">
        <pc:chgData name="vasanth" userId="a8a899c779b21697" providerId="LiveId" clId="{22E29975-C326-407C-91A9-F2D24111A760}" dt="2022-04-10T07:35:08.800" v="19" actId="680"/>
        <pc:sldMkLst>
          <pc:docMk/>
          <pc:sldMk cId="1249392381" sldId="256"/>
        </pc:sldMkLst>
      </pc:sldChg>
      <pc:sldChg chg="addSp delSp modSp add del mod modClrScheme chgLayout">
        <pc:chgData name="vasanth" userId="a8a899c779b21697" providerId="LiveId" clId="{22E29975-C326-407C-91A9-F2D24111A760}" dt="2022-04-10T08:09:36.634" v="157" actId="20577"/>
        <pc:sldMkLst>
          <pc:docMk/>
          <pc:sldMk cId="0" sldId="261"/>
        </pc:sldMkLst>
        <pc:spChg chg="mod ord">
          <ac:chgData name="vasanth" userId="a8a899c779b21697" providerId="LiveId" clId="{22E29975-C326-407C-91A9-F2D24111A760}" dt="2022-04-10T07:33:51.959" v="9" actId="700"/>
          <ac:spMkLst>
            <pc:docMk/>
            <pc:sldMk cId="0" sldId="261"/>
            <ac:spMk id="2" creationId="{00000000-0000-0000-0000-000000000000}"/>
          </ac:spMkLst>
        </pc:spChg>
        <pc:spChg chg="add del mod ord">
          <ac:chgData name="vasanth" userId="a8a899c779b21697" providerId="LiveId" clId="{22E29975-C326-407C-91A9-F2D24111A760}" dt="2022-04-10T07:33:51.959" v="9" actId="700"/>
          <ac:spMkLst>
            <pc:docMk/>
            <pc:sldMk cId="0" sldId="261"/>
            <ac:spMk id="3" creationId="{11F7112E-DE09-416D-B217-E4D3C016006D}"/>
          </ac:spMkLst>
        </pc:spChg>
        <pc:spChg chg="mod ord">
          <ac:chgData name="vasanth" userId="a8a899c779b21697" providerId="LiveId" clId="{22E29975-C326-407C-91A9-F2D24111A760}" dt="2022-04-10T07:33:51.959" v="9" actId="700"/>
          <ac:spMkLst>
            <pc:docMk/>
            <pc:sldMk cId="0" sldId="261"/>
            <ac:spMk id="4" creationId="{00000000-0000-0000-0000-000000000000}"/>
          </ac:spMkLst>
        </pc:spChg>
        <pc:spChg chg="mod ord">
          <ac:chgData name="vasanth" userId="a8a899c779b21697" providerId="LiveId" clId="{22E29975-C326-407C-91A9-F2D24111A760}" dt="2022-04-10T07:33:51.959" v="9" actId="700"/>
          <ac:spMkLst>
            <pc:docMk/>
            <pc:sldMk cId="0" sldId="261"/>
            <ac:spMk id="5" creationId="{00000000-0000-0000-0000-000000000000}"/>
          </ac:spMkLst>
        </pc:spChg>
        <pc:spChg chg="mod ord">
          <ac:chgData name="vasanth" userId="a8a899c779b21697" providerId="LiveId" clId="{22E29975-C326-407C-91A9-F2D24111A760}" dt="2022-04-10T07:33:51.959" v="9" actId="700"/>
          <ac:spMkLst>
            <pc:docMk/>
            <pc:sldMk cId="0" sldId="261"/>
            <ac:spMk id="6" creationId="{00000000-0000-0000-0000-000000000000}"/>
          </ac:spMkLst>
        </pc:spChg>
        <pc:spChg chg="mod">
          <ac:chgData name="vasanth" userId="a8a899c779b21697" providerId="LiveId" clId="{22E29975-C326-407C-91A9-F2D24111A760}" dt="2022-04-10T08:07:04.990" v="65" actId="207"/>
          <ac:spMkLst>
            <pc:docMk/>
            <pc:sldMk cId="0" sldId="261"/>
            <ac:spMk id="7" creationId="{00000000-0000-0000-0000-000000000000}"/>
          </ac:spMkLst>
        </pc:spChg>
        <pc:spChg chg="mod">
          <ac:chgData name="vasanth" userId="a8a899c779b21697" providerId="LiveId" clId="{22E29975-C326-407C-91A9-F2D24111A760}" dt="2022-04-10T08:09:36.634" v="157" actId="20577"/>
          <ac:spMkLst>
            <pc:docMk/>
            <pc:sldMk cId="0" sldId="261"/>
            <ac:spMk id="8" creationId="{00000000-0000-0000-0000-000000000000}"/>
          </ac:spMkLst>
        </pc:spChg>
        <pc:picChg chg="mod">
          <ac:chgData name="vasanth" userId="a8a899c779b21697" providerId="LiveId" clId="{22E29975-C326-407C-91A9-F2D24111A760}" dt="2022-04-10T07:35:49.829" v="25" actId="14100"/>
          <ac:picMkLst>
            <pc:docMk/>
            <pc:sldMk cId="0" sldId="261"/>
            <ac:picMk id="9" creationId="{00000000-0000-0000-0000-000000000000}"/>
          </ac:picMkLst>
        </pc:picChg>
        <pc:cxnChg chg="add del">
          <ac:chgData name="vasanth" userId="a8a899c779b21697" providerId="LiveId" clId="{22E29975-C326-407C-91A9-F2D24111A760}" dt="2022-04-10T07:34:57.990" v="12" actId="11529"/>
          <ac:cxnSpMkLst>
            <pc:docMk/>
            <pc:sldMk cId="0" sldId="261"/>
            <ac:cxnSpMk id="11" creationId="{5C1FBB35-E40E-4836-B6A2-B3302CCE2168}"/>
          </ac:cxnSpMkLst>
        </pc:cxnChg>
      </pc:sldChg>
      <pc:sldChg chg="addSp modSp new mod">
        <pc:chgData name="vasanth" userId="a8a899c779b21697" providerId="LiveId" clId="{22E29975-C326-407C-91A9-F2D24111A760}" dt="2022-04-11T04:43:48.582" v="290" actId="20577"/>
        <pc:sldMkLst>
          <pc:docMk/>
          <pc:sldMk cId="1137773794" sldId="262"/>
        </pc:sldMkLst>
        <pc:spChg chg="mod">
          <ac:chgData name="vasanth" userId="a8a899c779b21697" providerId="LiveId" clId="{22E29975-C326-407C-91A9-F2D24111A760}" dt="2022-04-10T08:12:11.280" v="166" actId="207"/>
          <ac:spMkLst>
            <pc:docMk/>
            <pc:sldMk cId="1137773794" sldId="262"/>
            <ac:spMk id="2" creationId="{967A0A72-2892-4F1D-AF44-A61A9A8A1B7E}"/>
          </ac:spMkLst>
        </pc:spChg>
        <pc:spChg chg="mod">
          <ac:chgData name="vasanth" userId="a8a899c779b21697" providerId="LiveId" clId="{22E29975-C326-407C-91A9-F2D24111A760}" dt="2022-04-11T04:43:48.582" v="290" actId="20577"/>
          <ac:spMkLst>
            <pc:docMk/>
            <pc:sldMk cId="1137773794" sldId="262"/>
            <ac:spMk id="3" creationId="{67DB4FF7-5284-4003-8DF5-60F95762A860}"/>
          </ac:spMkLst>
        </pc:spChg>
        <pc:picChg chg="add mod">
          <ac:chgData name="vasanth" userId="a8a899c779b21697" providerId="LiveId" clId="{22E29975-C326-407C-91A9-F2D24111A760}" dt="2022-04-10T08:11:13.226" v="163" actId="1076"/>
          <ac:picMkLst>
            <pc:docMk/>
            <pc:sldMk cId="1137773794" sldId="262"/>
            <ac:picMk id="7" creationId="{F0EA12DD-32D2-4994-8650-DD7797F0C671}"/>
          </ac:picMkLst>
        </pc:picChg>
      </pc:sldChg>
      <pc:sldChg chg="addSp delSp modSp new mod chgLayout">
        <pc:chgData name="vasanth" userId="a8a899c779b21697" providerId="LiveId" clId="{22E29975-C326-407C-91A9-F2D24111A760}" dt="2022-04-11T10:38:07.268" v="1848" actId="1076"/>
        <pc:sldMkLst>
          <pc:docMk/>
          <pc:sldMk cId="1500162117" sldId="263"/>
        </pc:sldMkLst>
        <pc:spChg chg="mod ord">
          <ac:chgData name="vasanth" userId="a8a899c779b21697" providerId="LiveId" clId="{22E29975-C326-407C-91A9-F2D24111A760}" dt="2022-04-10T08:17:09.847" v="212" actId="700"/>
          <ac:spMkLst>
            <pc:docMk/>
            <pc:sldMk cId="1500162117" sldId="263"/>
            <ac:spMk id="2" creationId="{A1F96DC2-FA17-4F83-9669-D97C081DADE5}"/>
          </ac:spMkLst>
        </pc:spChg>
        <pc:spChg chg="del">
          <ac:chgData name="vasanth" userId="a8a899c779b21697" providerId="LiveId" clId="{22E29975-C326-407C-91A9-F2D24111A760}" dt="2022-04-10T08:14:28.567" v="184"/>
          <ac:spMkLst>
            <pc:docMk/>
            <pc:sldMk cId="1500162117" sldId="263"/>
            <ac:spMk id="3" creationId="{6164B314-61C9-4035-9045-34ACFF575303}"/>
          </ac:spMkLst>
        </pc:spChg>
        <pc:spChg chg="mod ord">
          <ac:chgData name="vasanth" userId="a8a899c779b21697" providerId="LiveId" clId="{22E29975-C326-407C-91A9-F2D24111A760}" dt="2022-04-10T08:17:09.847" v="212" actId="700"/>
          <ac:spMkLst>
            <pc:docMk/>
            <pc:sldMk cId="1500162117" sldId="263"/>
            <ac:spMk id="4" creationId="{726B8839-351A-47F3-BF8C-2B7C5E4E1E25}"/>
          </ac:spMkLst>
        </pc:spChg>
        <pc:spChg chg="mod ord">
          <ac:chgData name="vasanth" userId="a8a899c779b21697" providerId="LiveId" clId="{22E29975-C326-407C-91A9-F2D24111A760}" dt="2022-04-10T08:17:09.847" v="212" actId="700"/>
          <ac:spMkLst>
            <pc:docMk/>
            <pc:sldMk cId="1500162117" sldId="263"/>
            <ac:spMk id="5" creationId="{D8A639DE-20C4-426B-A1A1-6D3A42F2159C}"/>
          </ac:spMkLst>
        </pc:spChg>
        <pc:spChg chg="mod ord">
          <ac:chgData name="vasanth" userId="a8a899c779b21697" providerId="LiveId" clId="{22E29975-C326-407C-91A9-F2D24111A760}" dt="2022-04-10T08:17:09.847" v="212" actId="700"/>
          <ac:spMkLst>
            <pc:docMk/>
            <pc:sldMk cId="1500162117" sldId="263"/>
            <ac:spMk id="6" creationId="{DB4D4956-7B55-404E-B02D-71A81E069631}"/>
          </ac:spMkLst>
        </pc:spChg>
        <pc:spChg chg="add del mod">
          <ac:chgData name="vasanth" userId="a8a899c779b21697" providerId="LiveId" clId="{22E29975-C326-407C-91A9-F2D24111A760}" dt="2022-04-10T08:16:33.934" v="209" actId="21"/>
          <ac:spMkLst>
            <pc:docMk/>
            <pc:sldMk cId="1500162117" sldId="263"/>
            <ac:spMk id="9" creationId="{FC506C05-9D4E-4FFB-B034-346264763366}"/>
          </ac:spMkLst>
        </pc:spChg>
        <pc:spChg chg="add mod">
          <ac:chgData name="vasanth" userId="a8a899c779b21697" providerId="LiveId" clId="{22E29975-C326-407C-91A9-F2D24111A760}" dt="2022-04-10T08:17:40.289" v="214"/>
          <ac:spMkLst>
            <pc:docMk/>
            <pc:sldMk cId="1500162117" sldId="263"/>
            <ac:spMk id="11" creationId="{25411A92-7D49-4F40-8FEB-065CF666D0C9}"/>
          </ac:spMkLst>
        </pc:spChg>
        <pc:picChg chg="add mod">
          <ac:chgData name="vasanth" userId="a8a899c779b21697" providerId="LiveId" clId="{22E29975-C326-407C-91A9-F2D24111A760}" dt="2022-04-11T10:38:07.268" v="1848" actId="1076"/>
          <ac:picMkLst>
            <pc:docMk/>
            <pc:sldMk cId="1500162117" sldId="263"/>
            <ac:picMk id="3" creationId="{27282755-9316-4062-86D6-3A298FFDE92C}"/>
          </ac:picMkLst>
        </pc:picChg>
        <pc:picChg chg="add del mod ord">
          <ac:chgData name="vasanth" userId="a8a899c779b21697" providerId="LiveId" clId="{22E29975-C326-407C-91A9-F2D24111A760}" dt="2022-04-10T08:17:15.127" v="213" actId="21"/>
          <ac:picMkLst>
            <pc:docMk/>
            <pc:sldMk cId="1500162117" sldId="263"/>
            <ac:picMk id="7" creationId="{F19B0827-7EE8-4986-B075-A8342367FFF1}"/>
          </ac:picMkLst>
        </pc:picChg>
      </pc:sldChg>
      <pc:sldChg chg="addSp delSp modSp new mod">
        <pc:chgData name="vasanth" userId="a8a899c779b21697" providerId="LiveId" clId="{22E29975-C326-407C-91A9-F2D24111A760}" dt="2022-04-10T08:19:15.691" v="224"/>
        <pc:sldMkLst>
          <pc:docMk/>
          <pc:sldMk cId="493817274" sldId="264"/>
        </pc:sldMkLst>
        <pc:spChg chg="mod">
          <ac:chgData name="vasanth" userId="a8a899c779b21697" providerId="LiveId" clId="{22E29975-C326-407C-91A9-F2D24111A760}" dt="2022-04-10T08:18:34.274" v="219" actId="207"/>
          <ac:spMkLst>
            <pc:docMk/>
            <pc:sldMk cId="493817274" sldId="264"/>
            <ac:spMk id="2" creationId="{606E7E2F-FFF7-4448-A410-D227CD17BAFF}"/>
          </ac:spMkLst>
        </pc:spChg>
        <pc:spChg chg="del">
          <ac:chgData name="vasanth" userId="a8a899c779b21697" providerId="LiveId" clId="{22E29975-C326-407C-91A9-F2D24111A760}" dt="2022-04-10T08:14:37.690" v="186"/>
          <ac:spMkLst>
            <pc:docMk/>
            <pc:sldMk cId="493817274" sldId="264"/>
            <ac:spMk id="3" creationId="{EB64FEDE-2E62-47F4-986F-9F986E30CD90}"/>
          </ac:spMkLst>
        </pc:spChg>
        <pc:spChg chg="add del">
          <ac:chgData name="vasanth" userId="a8a899c779b21697" providerId="LiveId" clId="{22E29975-C326-407C-91A9-F2D24111A760}" dt="2022-04-10T08:18:18.666" v="216" actId="478"/>
          <ac:spMkLst>
            <pc:docMk/>
            <pc:sldMk cId="493817274" sldId="264"/>
            <ac:spMk id="9" creationId="{3CA9086B-243C-4E8C-90D4-D0090D734EFB}"/>
          </ac:spMkLst>
        </pc:spChg>
        <pc:spChg chg="add mod">
          <ac:chgData name="vasanth" userId="a8a899c779b21697" providerId="LiveId" clId="{22E29975-C326-407C-91A9-F2D24111A760}" dt="2022-04-10T08:19:15.691" v="224"/>
          <ac:spMkLst>
            <pc:docMk/>
            <pc:sldMk cId="493817274" sldId="264"/>
            <ac:spMk id="11" creationId="{E462FDEA-5FA1-4731-8408-4A64D18B2CD9}"/>
          </ac:spMkLst>
        </pc:spChg>
        <pc:picChg chg="add del mod">
          <ac:chgData name="vasanth" userId="a8a899c779b21697" providerId="LiveId" clId="{22E29975-C326-407C-91A9-F2D24111A760}" dt="2022-04-10T08:18:40.884" v="220" actId="21"/>
          <ac:picMkLst>
            <pc:docMk/>
            <pc:sldMk cId="493817274" sldId="264"/>
            <ac:picMk id="7" creationId="{A712DEB3-267F-4570-87B8-3217B424C4BA}"/>
          </ac:picMkLst>
        </pc:picChg>
        <pc:picChg chg="add mod">
          <ac:chgData name="vasanth" userId="a8a899c779b21697" providerId="LiveId" clId="{22E29975-C326-407C-91A9-F2D24111A760}" dt="2022-04-10T08:19:00.880" v="223" actId="1076"/>
          <ac:picMkLst>
            <pc:docMk/>
            <pc:sldMk cId="493817274" sldId="264"/>
            <ac:picMk id="12" creationId="{C3C2F881-63A6-4641-A905-271251145678}"/>
          </ac:picMkLst>
        </pc:picChg>
      </pc:sldChg>
      <pc:sldChg chg="addSp delSp modSp new mod">
        <pc:chgData name="vasanth" userId="a8a899c779b21697" providerId="LiveId" clId="{22E29975-C326-407C-91A9-F2D24111A760}" dt="2022-04-10T08:20:08.157" v="231"/>
        <pc:sldMkLst>
          <pc:docMk/>
          <pc:sldMk cId="1615749920" sldId="265"/>
        </pc:sldMkLst>
        <pc:spChg chg="mod">
          <ac:chgData name="vasanth" userId="a8a899c779b21697" providerId="LiveId" clId="{22E29975-C326-407C-91A9-F2D24111A760}" dt="2022-04-10T08:19:43.908" v="227" actId="120"/>
          <ac:spMkLst>
            <pc:docMk/>
            <pc:sldMk cId="1615749920" sldId="265"/>
            <ac:spMk id="2" creationId="{37EF79F9-7A3B-4083-A097-A60D3D773BA9}"/>
          </ac:spMkLst>
        </pc:spChg>
        <pc:spChg chg="del">
          <ac:chgData name="vasanth" userId="a8a899c779b21697" providerId="LiveId" clId="{22E29975-C326-407C-91A9-F2D24111A760}" dt="2022-04-10T08:14:19.194" v="182"/>
          <ac:spMkLst>
            <pc:docMk/>
            <pc:sldMk cId="1615749920" sldId="265"/>
            <ac:spMk id="3" creationId="{BB94ADE6-CE73-4A09-9586-1992A59C77AA}"/>
          </ac:spMkLst>
        </pc:spChg>
        <pc:spChg chg="add mod">
          <ac:chgData name="vasanth" userId="a8a899c779b21697" providerId="LiveId" clId="{22E29975-C326-407C-91A9-F2D24111A760}" dt="2022-04-10T08:20:08.157" v="231"/>
          <ac:spMkLst>
            <pc:docMk/>
            <pc:sldMk cId="1615749920" sldId="265"/>
            <ac:spMk id="9" creationId="{E793FC78-E9EA-4110-A9C2-87338852ABD1}"/>
          </ac:spMkLst>
        </pc:spChg>
        <pc:picChg chg="add del mod">
          <ac:chgData name="vasanth" userId="a8a899c779b21697" providerId="LiveId" clId="{22E29975-C326-407C-91A9-F2D24111A760}" dt="2022-04-10T08:19:46.735" v="228" actId="21"/>
          <ac:picMkLst>
            <pc:docMk/>
            <pc:sldMk cId="1615749920" sldId="265"/>
            <ac:picMk id="7" creationId="{144E6452-07EE-45ED-A79E-02B12134A39C}"/>
          </ac:picMkLst>
        </pc:picChg>
        <pc:picChg chg="add mod">
          <ac:chgData name="vasanth" userId="a8a899c779b21697" providerId="LiveId" clId="{22E29975-C326-407C-91A9-F2D24111A760}" dt="2022-04-10T08:19:54.843" v="230" actId="1076"/>
          <ac:picMkLst>
            <pc:docMk/>
            <pc:sldMk cId="1615749920" sldId="265"/>
            <ac:picMk id="10" creationId="{74DD539D-306E-4C26-8BD2-F1DB202831A5}"/>
          </ac:picMkLst>
        </pc:picChg>
      </pc:sldChg>
      <pc:sldChg chg="addSp delSp modSp new mod">
        <pc:chgData name="vasanth" userId="a8a899c779b21697" providerId="LiveId" clId="{22E29975-C326-407C-91A9-F2D24111A760}" dt="2022-04-10T08:21:05.134" v="238"/>
        <pc:sldMkLst>
          <pc:docMk/>
          <pc:sldMk cId="2896349069" sldId="266"/>
        </pc:sldMkLst>
        <pc:spChg chg="mod">
          <ac:chgData name="vasanth" userId="a8a899c779b21697" providerId="LiveId" clId="{22E29975-C326-407C-91A9-F2D24111A760}" dt="2022-04-10T08:20:42.715" v="234" actId="120"/>
          <ac:spMkLst>
            <pc:docMk/>
            <pc:sldMk cId="2896349069" sldId="266"/>
            <ac:spMk id="2" creationId="{205DE5E3-7CF3-4D85-8D44-8C60004702D5}"/>
          </ac:spMkLst>
        </pc:spChg>
        <pc:spChg chg="del">
          <ac:chgData name="vasanth" userId="a8a899c779b21697" providerId="LiveId" clId="{22E29975-C326-407C-91A9-F2D24111A760}" dt="2022-04-10T08:14:09.353" v="180"/>
          <ac:spMkLst>
            <pc:docMk/>
            <pc:sldMk cId="2896349069" sldId="266"/>
            <ac:spMk id="3" creationId="{B27AC4C9-1A79-43DF-9CD1-120C554EA72F}"/>
          </ac:spMkLst>
        </pc:spChg>
        <pc:spChg chg="add mod">
          <ac:chgData name="vasanth" userId="a8a899c779b21697" providerId="LiveId" clId="{22E29975-C326-407C-91A9-F2D24111A760}" dt="2022-04-10T08:21:05.134" v="238"/>
          <ac:spMkLst>
            <pc:docMk/>
            <pc:sldMk cId="2896349069" sldId="266"/>
            <ac:spMk id="9" creationId="{B0072A6C-B875-4088-8AFE-5E25FD697015}"/>
          </ac:spMkLst>
        </pc:spChg>
        <pc:picChg chg="add del mod">
          <ac:chgData name="vasanth" userId="a8a899c779b21697" providerId="LiveId" clId="{22E29975-C326-407C-91A9-F2D24111A760}" dt="2022-04-10T08:20:46.605" v="235" actId="21"/>
          <ac:picMkLst>
            <pc:docMk/>
            <pc:sldMk cId="2896349069" sldId="266"/>
            <ac:picMk id="7" creationId="{A4EF2680-BCF0-4C82-A25A-6470EC66EE6C}"/>
          </ac:picMkLst>
        </pc:picChg>
        <pc:picChg chg="add mod">
          <ac:chgData name="vasanth" userId="a8a899c779b21697" providerId="LiveId" clId="{22E29975-C326-407C-91A9-F2D24111A760}" dt="2022-04-10T08:20:54.572" v="237" actId="1076"/>
          <ac:picMkLst>
            <pc:docMk/>
            <pc:sldMk cId="2896349069" sldId="266"/>
            <ac:picMk id="10" creationId="{5DD562BE-A117-4F13-AD16-37A28A7E321A}"/>
          </ac:picMkLst>
        </pc:picChg>
      </pc:sldChg>
      <pc:sldChg chg="addSp delSp modSp new mod">
        <pc:chgData name="vasanth" userId="a8a899c779b21697" providerId="LiveId" clId="{22E29975-C326-407C-91A9-F2D24111A760}" dt="2022-04-10T08:21:57.128" v="245"/>
        <pc:sldMkLst>
          <pc:docMk/>
          <pc:sldMk cId="2499815559" sldId="267"/>
        </pc:sldMkLst>
        <pc:spChg chg="mod">
          <ac:chgData name="vasanth" userId="a8a899c779b21697" providerId="LiveId" clId="{22E29975-C326-407C-91A9-F2D24111A760}" dt="2022-04-10T08:21:32.492" v="241" actId="120"/>
          <ac:spMkLst>
            <pc:docMk/>
            <pc:sldMk cId="2499815559" sldId="267"/>
            <ac:spMk id="2" creationId="{CD0A951B-6E2D-450C-80F7-B7B3302815E3}"/>
          </ac:spMkLst>
        </pc:spChg>
        <pc:spChg chg="del">
          <ac:chgData name="vasanth" userId="a8a899c779b21697" providerId="LiveId" clId="{22E29975-C326-407C-91A9-F2D24111A760}" dt="2022-04-10T08:13:58.527" v="178"/>
          <ac:spMkLst>
            <pc:docMk/>
            <pc:sldMk cId="2499815559" sldId="267"/>
            <ac:spMk id="3" creationId="{B9CA19F4-AD8A-4E86-80F6-16E8758BAD70}"/>
          </ac:spMkLst>
        </pc:spChg>
        <pc:spChg chg="add mod">
          <ac:chgData name="vasanth" userId="a8a899c779b21697" providerId="LiveId" clId="{22E29975-C326-407C-91A9-F2D24111A760}" dt="2022-04-10T08:21:57.128" v="245"/>
          <ac:spMkLst>
            <pc:docMk/>
            <pc:sldMk cId="2499815559" sldId="267"/>
            <ac:spMk id="9" creationId="{768076AF-1F5B-43EF-8B92-DA3C765F5FBE}"/>
          </ac:spMkLst>
        </pc:spChg>
        <pc:picChg chg="add del mod">
          <ac:chgData name="vasanth" userId="a8a899c779b21697" providerId="LiveId" clId="{22E29975-C326-407C-91A9-F2D24111A760}" dt="2022-04-10T08:21:44.257" v="242" actId="21"/>
          <ac:picMkLst>
            <pc:docMk/>
            <pc:sldMk cId="2499815559" sldId="267"/>
            <ac:picMk id="7" creationId="{430CAFBF-D151-4DF6-916B-856A9A4E3759}"/>
          </ac:picMkLst>
        </pc:picChg>
        <pc:picChg chg="add mod">
          <ac:chgData name="vasanth" userId="a8a899c779b21697" providerId="LiveId" clId="{22E29975-C326-407C-91A9-F2D24111A760}" dt="2022-04-10T08:21:49.911" v="244" actId="1076"/>
          <ac:picMkLst>
            <pc:docMk/>
            <pc:sldMk cId="2499815559" sldId="267"/>
            <ac:picMk id="10" creationId="{CE3CAD30-4824-4333-914D-C10F18C7C0B4}"/>
          </ac:picMkLst>
        </pc:picChg>
      </pc:sldChg>
      <pc:sldChg chg="addSp delSp modSp new mod">
        <pc:chgData name="vasanth" userId="a8a899c779b21697" providerId="LiveId" clId="{22E29975-C326-407C-91A9-F2D24111A760}" dt="2022-04-11T11:34:58.323" v="1951" actId="313"/>
        <pc:sldMkLst>
          <pc:docMk/>
          <pc:sldMk cId="1097027398" sldId="268"/>
        </pc:sldMkLst>
        <pc:spChg chg="mod">
          <ac:chgData name="vasanth" userId="a8a899c779b21697" providerId="LiveId" clId="{22E29975-C326-407C-91A9-F2D24111A760}" dt="2022-04-10T08:22:27.622" v="248" actId="120"/>
          <ac:spMkLst>
            <pc:docMk/>
            <pc:sldMk cId="1097027398" sldId="268"/>
            <ac:spMk id="2" creationId="{5F38F2DB-F6F0-42FF-9A37-80F86C7FFADE}"/>
          </ac:spMkLst>
        </pc:spChg>
        <pc:spChg chg="mod">
          <ac:chgData name="vasanth" userId="a8a899c779b21697" providerId="LiveId" clId="{22E29975-C326-407C-91A9-F2D24111A760}" dt="2022-04-11T11:34:58.323" v="1951" actId="313"/>
          <ac:spMkLst>
            <pc:docMk/>
            <pc:sldMk cId="1097027398" sldId="268"/>
            <ac:spMk id="3" creationId="{0CAB91B5-54CC-4974-AD0A-554FE4398114}"/>
          </ac:spMkLst>
        </pc:spChg>
        <pc:spChg chg="del">
          <ac:chgData name="vasanth" userId="a8a899c779b21697" providerId="LiveId" clId="{22E29975-C326-407C-91A9-F2D24111A760}" dt="2022-04-11T10:14:06.783" v="298"/>
          <ac:spMkLst>
            <pc:docMk/>
            <pc:sldMk cId="1097027398" sldId="268"/>
            <ac:spMk id="9" creationId="{51E7B8B5-EDBA-4D28-8059-857B2576E078}"/>
          </ac:spMkLst>
        </pc:spChg>
        <pc:spChg chg="del">
          <ac:chgData name="vasanth" userId="a8a899c779b21697" providerId="LiveId" clId="{22E29975-C326-407C-91A9-F2D24111A760}" dt="2022-04-11T10:14:06.783" v="298"/>
          <ac:spMkLst>
            <pc:docMk/>
            <pc:sldMk cId="1097027398" sldId="268"/>
            <ac:spMk id="10" creationId="{69C446A0-418B-46A8-9418-F69BEE549B80}"/>
          </ac:spMkLst>
        </pc:spChg>
        <pc:spChg chg="del">
          <ac:chgData name="vasanth" userId="a8a899c779b21697" providerId="LiveId" clId="{22E29975-C326-407C-91A9-F2D24111A760}" dt="2022-04-11T10:14:06.783" v="298"/>
          <ac:spMkLst>
            <pc:docMk/>
            <pc:sldMk cId="1097027398" sldId="268"/>
            <ac:spMk id="11" creationId="{94D27CB8-230C-4F0E-8D72-B9C8D49A3E95}"/>
          </ac:spMkLst>
        </pc:spChg>
        <pc:spChg chg="del">
          <ac:chgData name="vasanth" userId="a8a899c779b21697" providerId="LiveId" clId="{22E29975-C326-407C-91A9-F2D24111A760}" dt="2022-04-11T10:14:06.783" v="298"/>
          <ac:spMkLst>
            <pc:docMk/>
            <pc:sldMk cId="1097027398" sldId="268"/>
            <ac:spMk id="12" creationId="{48B2B070-E0D7-4C35-9A76-42C49FA09AB9}"/>
          </ac:spMkLst>
        </pc:spChg>
        <pc:spChg chg="del">
          <ac:chgData name="vasanth" userId="a8a899c779b21697" providerId="LiveId" clId="{22E29975-C326-407C-91A9-F2D24111A760}" dt="2022-04-11T10:14:06.783" v="298"/>
          <ac:spMkLst>
            <pc:docMk/>
            <pc:sldMk cId="1097027398" sldId="268"/>
            <ac:spMk id="13" creationId="{FCA3F1C1-76DC-4C02-AADE-C512FA239154}"/>
          </ac:spMkLst>
        </pc:spChg>
        <pc:spChg chg="del">
          <ac:chgData name="vasanth" userId="a8a899c779b21697" providerId="LiveId" clId="{22E29975-C326-407C-91A9-F2D24111A760}" dt="2022-04-11T10:14:06.783" v="298"/>
          <ac:spMkLst>
            <pc:docMk/>
            <pc:sldMk cId="1097027398" sldId="268"/>
            <ac:spMk id="14" creationId="{32D32854-038C-4029-9050-CFE746BFF8D9}"/>
          </ac:spMkLst>
        </pc:spChg>
        <pc:spChg chg="del">
          <ac:chgData name="vasanth" userId="a8a899c779b21697" providerId="LiveId" clId="{22E29975-C326-407C-91A9-F2D24111A760}" dt="2022-04-11T10:14:06.783" v="298"/>
          <ac:spMkLst>
            <pc:docMk/>
            <pc:sldMk cId="1097027398" sldId="268"/>
            <ac:spMk id="15" creationId="{477DC095-58F7-4737-8F3A-02822BE1B5E3}"/>
          </ac:spMkLst>
        </pc:spChg>
        <pc:spChg chg="del">
          <ac:chgData name="vasanth" userId="a8a899c779b21697" providerId="LiveId" clId="{22E29975-C326-407C-91A9-F2D24111A760}" dt="2022-04-11T10:14:06.783" v="298"/>
          <ac:spMkLst>
            <pc:docMk/>
            <pc:sldMk cId="1097027398" sldId="268"/>
            <ac:spMk id="16" creationId="{A253B72F-3244-46B4-BD98-0E7C5C9B65A9}"/>
          </ac:spMkLst>
        </pc:spChg>
        <pc:spChg chg="del">
          <ac:chgData name="vasanth" userId="a8a899c779b21697" providerId="LiveId" clId="{22E29975-C326-407C-91A9-F2D24111A760}" dt="2022-04-11T10:14:06.783" v="298"/>
          <ac:spMkLst>
            <pc:docMk/>
            <pc:sldMk cId="1097027398" sldId="268"/>
            <ac:spMk id="17" creationId="{588C8300-DE1B-4BEC-8E1F-7402B978D9D2}"/>
          </ac:spMkLst>
        </pc:spChg>
        <pc:spChg chg="del">
          <ac:chgData name="vasanth" userId="a8a899c779b21697" providerId="LiveId" clId="{22E29975-C326-407C-91A9-F2D24111A760}" dt="2022-04-11T10:14:06.783" v="298"/>
          <ac:spMkLst>
            <pc:docMk/>
            <pc:sldMk cId="1097027398" sldId="268"/>
            <ac:spMk id="18" creationId="{9D3355C1-CD7D-4B57-A906-F2874CA2E04C}"/>
          </ac:spMkLst>
        </pc:spChg>
        <pc:spChg chg="del">
          <ac:chgData name="vasanth" userId="a8a899c779b21697" providerId="LiveId" clId="{22E29975-C326-407C-91A9-F2D24111A760}" dt="2022-04-11T10:14:06.783" v="298"/>
          <ac:spMkLst>
            <pc:docMk/>
            <pc:sldMk cId="1097027398" sldId="268"/>
            <ac:spMk id="19" creationId="{81D0A6D5-2646-4AE7-ABC0-702754F78ECA}"/>
          </ac:spMkLst>
        </pc:spChg>
        <pc:spChg chg="del">
          <ac:chgData name="vasanth" userId="a8a899c779b21697" providerId="LiveId" clId="{22E29975-C326-407C-91A9-F2D24111A760}" dt="2022-04-11T10:14:06.783" v="298"/>
          <ac:spMkLst>
            <pc:docMk/>
            <pc:sldMk cId="1097027398" sldId="268"/>
            <ac:spMk id="20" creationId="{47557AB8-2CD5-4F99-955E-56B1EEBFADE1}"/>
          </ac:spMkLst>
        </pc:spChg>
        <pc:spChg chg="del">
          <ac:chgData name="vasanth" userId="a8a899c779b21697" providerId="LiveId" clId="{22E29975-C326-407C-91A9-F2D24111A760}" dt="2022-04-11T10:14:06.783" v="298"/>
          <ac:spMkLst>
            <pc:docMk/>
            <pc:sldMk cId="1097027398" sldId="268"/>
            <ac:spMk id="21" creationId="{B836076E-00E2-4EC4-94F0-DAB9A350791B}"/>
          </ac:spMkLst>
        </pc:spChg>
        <pc:spChg chg="del">
          <ac:chgData name="vasanth" userId="a8a899c779b21697" providerId="LiveId" clId="{22E29975-C326-407C-91A9-F2D24111A760}" dt="2022-04-11T10:14:06.783" v="298"/>
          <ac:spMkLst>
            <pc:docMk/>
            <pc:sldMk cId="1097027398" sldId="268"/>
            <ac:spMk id="22" creationId="{9C7B6755-7DE0-49C3-8E9E-EC8373E560FD}"/>
          </ac:spMkLst>
        </pc:spChg>
        <pc:spChg chg="del">
          <ac:chgData name="vasanth" userId="a8a899c779b21697" providerId="LiveId" clId="{22E29975-C326-407C-91A9-F2D24111A760}" dt="2022-04-11T10:14:06.783" v="298"/>
          <ac:spMkLst>
            <pc:docMk/>
            <pc:sldMk cId="1097027398" sldId="268"/>
            <ac:spMk id="23" creationId="{94AE1680-F689-493E-8064-BEFFE7953C2D}"/>
          </ac:spMkLst>
        </pc:spChg>
        <pc:spChg chg="del">
          <ac:chgData name="vasanth" userId="a8a899c779b21697" providerId="LiveId" clId="{22E29975-C326-407C-91A9-F2D24111A760}" dt="2022-04-11T10:14:06.783" v="298"/>
          <ac:spMkLst>
            <pc:docMk/>
            <pc:sldMk cId="1097027398" sldId="268"/>
            <ac:spMk id="24" creationId="{7562C918-2C68-451D-B9D1-D67BCC9B39B8}"/>
          </ac:spMkLst>
        </pc:spChg>
        <pc:spChg chg="del">
          <ac:chgData name="vasanth" userId="a8a899c779b21697" providerId="LiveId" clId="{22E29975-C326-407C-91A9-F2D24111A760}" dt="2022-04-11T10:14:06.783" v="298"/>
          <ac:spMkLst>
            <pc:docMk/>
            <pc:sldMk cId="1097027398" sldId="268"/>
            <ac:spMk id="25" creationId="{7515BB66-41A6-4000-A6EC-362B0094388A}"/>
          </ac:spMkLst>
        </pc:spChg>
        <pc:spChg chg="del">
          <ac:chgData name="vasanth" userId="a8a899c779b21697" providerId="LiveId" clId="{22E29975-C326-407C-91A9-F2D24111A760}" dt="2022-04-11T10:14:06.783" v="298"/>
          <ac:spMkLst>
            <pc:docMk/>
            <pc:sldMk cId="1097027398" sldId="268"/>
            <ac:spMk id="26" creationId="{B3CA3682-EB9E-4854-8AAB-022DCF21B578}"/>
          </ac:spMkLst>
        </pc:spChg>
        <pc:spChg chg="del">
          <ac:chgData name="vasanth" userId="a8a899c779b21697" providerId="LiveId" clId="{22E29975-C326-407C-91A9-F2D24111A760}" dt="2022-04-11T10:14:06.783" v="298"/>
          <ac:spMkLst>
            <pc:docMk/>
            <pc:sldMk cId="1097027398" sldId="268"/>
            <ac:spMk id="27" creationId="{D28C0462-1FFF-40B0-9307-64C980D106E6}"/>
          </ac:spMkLst>
        </pc:spChg>
        <pc:spChg chg="del">
          <ac:chgData name="vasanth" userId="a8a899c779b21697" providerId="LiveId" clId="{22E29975-C326-407C-91A9-F2D24111A760}" dt="2022-04-11T10:14:06.783" v="298"/>
          <ac:spMkLst>
            <pc:docMk/>
            <pc:sldMk cId="1097027398" sldId="268"/>
            <ac:spMk id="28" creationId="{8E07922C-796F-47AB-8279-7FF40A8EB6C6}"/>
          </ac:spMkLst>
        </pc:spChg>
        <pc:spChg chg="del">
          <ac:chgData name="vasanth" userId="a8a899c779b21697" providerId="LiveId" clId="{22E29975-C326-407C-91A9-F2D24111A760}" dt="2022-04-11T10:14:06.783" v="298"/>
          <ac:spMkLst>
            <pc:docMk/>
            <pc:sldMk cId="1097027398" sldId="268"/>
            <ac:spMk id="29" creationId="{B46283CC-9C06-47B2-B0CA-C118187DB662}"/>
          </ac:spMkLst>
        </pc:spChg>
        <pc:spChg chg="del">
          <ac:chgData name="vasanth" userId="a8a899c779b21697" providerId="LiveId" clId="{22E29975-C326-407C-91A9-F2D24111A760}" dt="2022-04-11T10:14:06.783" v="298"/>
          <ac:spMkLst>
            <pc:docMk/>
            <pc:sldMk cId="1097027398" sldId="268"/>
            <ac:spMk id="30" creationId="{52B64E07-2568-4DF0-9E75-E984155410C4}"/>
          </ac:spMkLst>
        </pc:spChg>
        <pc:spChg chg="del">
          <ac:chgData name="vasanth" userId="a8a899c779b21697" providerId="LiveId" clId="{22E29975-C326-407C-91A9-F2D24111A760}" dt="2022-04-11T10:14:06.783" v="298"/>
          <ac:spMkLst>
            <pc:docMk/>
            <pc:sldMk cId="1097027398" sldId="268"/>
            <ac:spMk id="31" creationId="{1E06006B-90A3-4BAB-93B7-101573D9CD77}"/>
          </ac:spMkLst>
        </pc:spChg>
        <pc:spChg chg="del">
          <ac:chgData name="vasanth" userId="a8a899c779b21697" providerId="LiveId" clId="{22E29975-C326-407C-91A9-F2D24111A760}" dt="2022-04-11T10:14:06.783" v="298"/>
          <ac:spMkLst>
            <pc:docMk/>
            <pc:sldMk cId="1097027398" sldId="268"/>
            <ac:spMk id="32" creationId="{314CCFD4-1FC2-4C83-A26E-37FC2E8FCB61}"/>
          </ac:spMkLst>
        </pc:spChg>
        <pc:spChg chg="del">
          <ac:chgData name="vasanth" userId="a8a899c779b21697" providerId="LiveId" clId="{22E29975-C326-407C-91A9-F2D24111A760}" dt="2022-04-11T10:14:06.783" v="298"/>
          <ac:spMkLst>
            <pc:docMk/>
            <pc:sldMk cId="1097027398" sldId="268"/>
            <ac:spMk id="33" creationId="{DCFF9405-D092-49EB-9898-1AF4D229A004}"/>
          </ac:spMkLst>
        </pc:spChg>
        <pc:spChg chg="del">
          <ac:chgData name="vasanth" userId="a8a899c779b21697" providerId="LiveId" clId="{22E29975-C326-407C-91A9-F2D24111A760}" dt="2022-04-11T10:14:06.783" v="298"/>
          <ac:spMkLst>
            <pc:docMk/>
            <pc:sldMk cId="1097027398" sldId="268"/>
            <ac:spMk id="34" creationId="{62E6ABC4-5F16-4370-AB74-EE633EA8C40B}"/>
          </ac:spMkLst>
        </pc:spChg>
        <pc:picChg chg="add mod">
          <ac:chgData name="vasanth" userId="a8a899c779b21697" providerId="LiveId" clId="{22E29975-C326-407C-91A9-F2D24111A760}" dt="2022-04-10T08:13:53.232" v="177" actId="1076"/>
          <ac:picMkLst>
            <pc:docMk/>
            <pc:sldMk cId="1097027398" sldId="268"/>
            <ac:picMk id="7" creationId="{53FB1E87-A5A6-432E-8F81-F5EAFEEEE15A}"/>
          </ac:picMkLst>
        </pc:picChg>
        <pc:picChg chg="del mod">
          <ac:chgData name="vasanth" userId="a8a899c779b21697" providerId="LiveId" clId="{22E29975-C326-407C-91A9-F2D24111A760}" dt="2022-04-11T10:13:03.984" v="293"/>
          <ac:picMkLst>
            <pc:docMk/>
            <pc:sldMk cId="1097027398" sldId="268"/>
            <ac:picMk id="8" creationId="{1C1DB81E-E0BD-4F8F-8E9D-AFC1761591D2}"/>
          </ac:picMkLst>
        </pc:picChg>
        <pc:picChg chg="del">
          <ac:chgData name="vasanth" userId="a8a899c779b21697" providerId="LiveId" clId="{22E29975-C326-407C-91A9-F2D24111A760}" dt="2022-04-11T10:14:06.783" v="298"/>
          <ac:picMkLst>
            <pc:docMk/>
            <pc:sldMk cId="1097027398" sldId="268"/>
            <ac:picMk id="1025" creationId="{32F1EB18-EDCC-488C-A05D-8AE68F1D1018}"/>
          </ac:picMkLst>
        </pc:picChg>
        <pc:picChg chg="del">
          <ac:chgData name="vasanth" userId="a8a899c779b21697" providerId="LiveId" clId="{22E29975-C326-407C-91A9-F2D24111A760}" dt="2022-04-11T10:14:06.783" v="298"/>
          <ac:picMkLst>
            <pc:docMk/>
            <pc:sldMk cId="1097027398" sldId="268"/>
            <ac:picMk id="1026" creationId="{05E80537-DEF2-4C6C-80CD-836E2F0E53F0}"/>
          </ac:picMkLst>
        </pc:picChg>
        <pc:picChg chg="del">
          <ac:chgData name="vasanth" userId="a8a899c779b21697" providerId="LiveId" clId="{22E29975-C326-407C-91A9-F2D24111A760}" dt="2022-04-11T10:14:06.783" v="298"/>
          <ac:picMkLst>
            <pc:docMk/>
            <pc:sldMk cId="1097027398" sldId="268"/>
            <ac:picMk id="1027" creationId="{63726B69-E882-4016-BEAF-F205DA532E7D}"/>
          </ac:picMkLst>
        </pc:picChg>
        <pc:picChg chg="del">
          <ac:chgData name="vasanth" userId="a8a899c779b21697" providerId="LiveId" clId="{22E29975-C326-407C-91A9-F2D24111A760}" dt="2022-04-11T10:14:06.783" v="298"/>
          <ac:picMkLst>
            <pc:docMk/>
            <pc:sldMk cId="1097027398" sldId="268"/>
            <ac:picMk id="1028" creationId="{50054FC6-035C-4D9F-80B1-DA96A2649C30}"/>
          </ac:picMkLst>
        </pc:picChg>
        <pc:picChg chg="del">
          <ac:chgData name="vasanth" userId="a8a899c779b21697" providerId="LiveId" clId="{22E29975-C326-407C-91A9-F2D24111A760}" dt="2022-04-11T10:14:06.783" v="298"/>
          <ac:picMkLst>
            <pc:docMk/>
            <pc:sldMk cId="1097027398" sldId="268"/>
            <ac:picMk id="1029" creationId="{42988BC5-4549-408F-87FD-5FF991BFDDDB}"/>
          </ac:picMkLst>
        </pc:picChg>
        <pc:picChg chg="del">
          <ac:chgData name="vasanth" userId="a8a899c779b21697" providerId="LiveId" clId="{22E29975-C326-407C-91A9-F2D24111A760}" dt="2022-04-11T10:14:06.783" v="298"/>
          <ac:picMkLst>
            <pc:docMk/>
            <pc:sldMk cId="1097027398" sldId="268"/>
            <ac:picMk id="1030" creationId="{AE3464B0-4D96-42A3-A7AF-E6F01D03D6AF}"/>
          </ac:picMkLst>
        </pc:picChg>
        <pc:picChg chg="del">
          <ac:chgData name="vasanth" userId="a8a899c779b21697" providerId="LiveId" clId="{22E29975-C326-407C-91A9-F2D24111A760}" dt="2022-04-11T10:14:06.783" v="298"/>
          <ac:picMkLst>
            <pc:docMk/>
            <pc:sldMk cId="1097027398" sldId="268"/>
            <ac:picMk id="1031" creationId="{D953C2A7-4BD5-452E-AE14-9686F5A5869E}"/>
          </ac:picMkLst>
        </pc:picChg>
        <pc:picChg chg="del">
          <ac:chgData name="vasanth" userId="a8a899c779b21697" providerId="LiveId" clId="{22E29975-C326-407C-91A9-F2D24111A760}" dt="2022-04-11T10:14:06.783" v="298"/>
          <ac:picMkLst>
            <pc:docMk/>
            <pc:sldMk cId="1097027398" sldId="268"/>
            <ac:picMk id="1032" creationId="{EA97BAF9-505F-412B-ACC0-A61A04BF3FEF}"/>
          </ac:picMkLst>
        </pc:picChg>
        <pc:picChg chg="del">
          <ac:chgData name="vasanth" userId="a8a899c779b21697" providerId="LiveId" clId="{22E29975-C326-407C-91A9-F2D24111A760}" dt="2022-04-11T10:14:06.783" v="298"/>
          <ac:picMkLst>
            <pc:docMk/>
            <pc:sldMk cId="1097027398" sldId="268"/>
            <ac:picMk id="1033" creationId="{3F188656-5E56-47DD-B261-B241649A260F}"/>
          </ac:picMkLst>
        </pc:picChg>
        <pc:picChg chg="del">
          <ac:chgData name="vasanth" userId="a8a899c779b21697" providerId="LiveId" clId="{22E29975-C326-407C-91A9-F2D24111A760}" dt="2022-04-11T10:14:06.783" v="298"/>
          <ac:picMkLst>
            <pc:docMk/>
            <pc:sldMk cId="1097027398" sldId="268"/>
            <ac:picMk id="1034" creationId="{9E7889D9-BF23-4771-B636-05EF14AFACEE}"/>
          </ac:picMkLst>
        </pc:picChg>
        <pc:picChg chg="del">
          <ac:chgData name="vasanth" userId="a8a899c779b21697" providerId="LiveId" clId="{22E29975-C326-407C-91A9-F2D24111A760}" dt="2022-04-11T10:14:06.783" v="298"/>
          <ac:picMkLst>
            <pc:docMk/>
            <pc:sldMk cId="1097027398" sldId="268"/>
            <ac:picMk id="1035" creationId="{5FD0F613-100C-41BF-B04C-A447B8785915}"/>
          </ac:picMkLst>
        </pc:picChg>
        <pc:picChg chg="del">
          <ac:chgData name="vasanth" userId="a8a899c779b21697" providerId="LiveId" clId="{22E29975-C326-407C-91A9-F2D24111A760}" dt="2022-04-11T10:14:06.783" v="298"/>
          <ac:picMkLst>
            <pc:docMk/>
            <pc:sldMk cId="1097027398" sldId="268"/>
            <ac:picMk id="1036" creationId="{3C16E40B-9A1C-4CA0-89E9-808296F19A55}"/>
          </ac:picMkLst>
        </pc:picChg>
        <pc:picChg chg="del">
          <ac:chgData name="vasanth" userId="a8a899c779b21697" providerId="LiveId" clId="{22E29975-C326-407C-91A9-F2D24111A760}" dt="2022-04-11T10:14:06.783" v="298"/>
          <ac:picMkLst>
            <pc:docMk/>
            <pc:sldMk cId="1097027398" sldId="268"/>
            <ac:picMk id="1037" creationId="{B721B3A5-90C5-4C12-BA4C-EBF2B4797D53}"/>
          </ac:picMkLst>
        </pc:picChg>
        <pc:picChg chg="del">
          <ac:chgData name="vasanth" userId="a8a899c779b21697" providerId="LiveId" clId="{22E29975-C326-407C-91A9-F2D24111A760}" dt="2022-04-11T10:14:06.783" v="298"/>
          <ac:picMkLst>
            <pc:docMk/>
            <pc:sldMk cId="1097027398" sldId="268"/>
            <ac:picMk id="1038" creationId="{6E9675C2-AF9C-402E-B39F-55BD36355D0A}"/>
          </ac:picMkLst>
        </pc:picChg>
        <pc:picChg chg="del">
          <ac:chgData name="vasanth" userId="a8a899c779b21697" providerId="LiveId" clId="{22E29975-C326-407C-91A9-F2D24111A760}" dt="2022-04-11T10:14:06.783" v="298"/>
          <ac:picMkLst>
            <pc:docMk/>
            <pc:sldMk cId="1097027398" sldId="268"/>
            <ac:picMk id="1039" creationId="{7186F4E0-B125-4D1A-8CA1-44E38E35736D}"/>
          </ac:picMkLst>
        </pc:picChg>
        <pc:picChg chg="del">
          <ac:chgData name="vasanth" userId="a8a899c779b21697" providerId="LiveId" clId="{22E29975-C326-407C-91A9-F2D24111A760}" dt="2022-04-11T10:14:06.783" v="298"/>
          <ac:picMkLst>
            <pc:docMk/>
            <pc:sldMk cId="1097027398" sldId="268"/>
            <ac:picMk id="1040" creationId="{43494182-AB21-425F-AD07-F00FE32FA764}"/>
          </ac:picMkLst>
        </pc:picChg>
        <pc:picChg chg="del">
          <ac:chgData name="vasanth" userId="a8a899c779b21697" providerId="LiveId" clId="{22E29975-C326-407C-91A9-F2D24111A760}" dt="2022-04-11T10:14:06.783" v="298"/>
          <ac:picMkLst>
            <pc:docMk/>
            <pc:sldMk cId="1097027398" sldId="268"/>
            <ac:picMk id="1041" creationId="{9A701CC1-F7F0-4463-8807-AE5B028CACBC}"/>
          </ac:picMkLst>
        </pc:picChg>
        <pc:picChg chg="del">
          <ac:chgData name="vasanth" userId="a8a899c779b21697" providerId="LiveId" clId="{22E29975-C326-407C-91A9-F2D24111A760}" dt="2022-04-11T10:14:06.783" v="298"/>
          <ac:picMkLst>
            <pc:docMk/>
            <pc:sldMk cId="1097027398" sldId="268"/>
            <ac:picMk id="1042" creationId="{F8AAA1BB-DA18-4D3F-8A89-6FC5B497ED56}"/>
          </ac:picMkLst>
        </pc:picChg>
        <pc:picChg chg="del">
          <ac:chgData name="vasanth" userId="a8a899c779b21697" providerId="LiveId" clId="{22E29975-C326-407C-91A9-F2D24111A760}" dt="2022-04-11T10:14:06.783" v="298"/>
          <ac:picMkLst>
            <pc:docMk/>
            <pc:sldMk cId="1097027398" sldId="268"/>
            <ac:picMk id="1043" creationId="{468EE276-1AA5-4AD3-A4E4-7D51A6BB8AD5}"/>
          </ac:picMkLst>
        </pc:picChg>
        <pc:picChg chg="del">
          <ac:chgData name="vasanth" userId="a8a899c779b21697" providerId="LiveId" clId="{22E29975-C326-407C-91A9-F2D24111A760}" dt="2022-04-11T10:14:06.783" v="298"/>
          <ac:picMkLst>
            <pc:docMk/>
            <pc:sldMk cId="1097027398" sldId="268"/>
            <ac:picMk id="1044" creationId="{588F092D-1DC2-4D7A-A582-5DFD656D7E4B}"/>
          </ac:picMkLst>
        </pc:picChg>
        <pc:picChg chg="del">
          <ac:chgData name="vasanth" userId="a8a899c779b21697" providerId="LiveId" clId="{22E29975-C326-407C-91A9-F2D24111A760}" dt="2022-04-11T10:14:06.783" v="298"/>
          <ac:picMkLst>
            <pc:docMk/>
            <pc:sldMk cId="1097027398" sldId="268"/>
            <ac:picMk id="1045" creationId="{5B602EB7-E252-4014-8C3E-E52F2C464B70}"/>
          </ac:picMkLst>
        </pc:picChg>
        <pc:picChg chg="del">
          <ac:chgData name="vasanth" userId="a8a899c779b21697" providerId="LiveId" clId="{22E29975-C326-407C-91A9-F2D24111A760}" dt="2022-04-11T10:14:06.783" v="298"/>
          <ac:picMkLst>
            <pc:docMk/>
            <pc:sldMk cId="1097027398" sldId="268"/>
            <ac:picMk id="1046" creationId="{C3F234F1-507E-48AD-813C-21C0802F6495}"/>
          </ac:picMkLst>
        </pc:picChg>
        <pc:picChg chg="del">
          <ac:chgData name="vasanth" userId="a8a899c779b21697" providerId="LiveId" clId="{22E29975-C326-407C-91A9-F2D24111A760}" dt="2022-04-11T10:14:06.783" v="298"/>
          <ac:picMkLst>
            <pc:docMk/>
            <pc:sldMk cId="1097027398" sldId="268"/>
            <ac:picMk id="1047" creationId="{F6B71EF1-C073-4D41-861B-2BEA8784D44E}"/>
          </ac:picMkLst>
        </pc:picChg>
        <pc:picChg chg="del">
          <ac:chgData name="vasanth" userId="a8a899c779b21697" providerId="LiveId" clId="{22E29975-C326-407C-91A9-F2D24111A760}" dt="2022-04-11T10:14:06.783" v="298"/>
          <ac:picMkLst>
            <pc:docMk/>
            <pc:sldMk cId="1097027398" sldId="268"/>
            <ac:picMk id="1048" creationId="{B7081D18-BBEF-4822-B392-BB27B88A92A2}"/>
          </ac:picMkLst>
        </pc:picChg>
        <pc:picChg chg="del mod">
          <ac:chgData name="vasanth" userId="a8a899c779b21697" providerId="LiveId" clId="{22E29975-C326-407C-91A9-F2D24111A760}" dt="2022-04-11T10:14:06.783" v="298"/>
          <ac:picMkLst>
            <pc:docMk/>
            <pc:sldMk cId="1097027398" sldId="268"/>
            <ac:picMk id="1049" creationId="{E1C303DF-E862-4DF7-AC63-5B7A41830BE5}"/>
          </ac:picMkLst>
        </pc:picChg>
      </pc:sldChg>
      <pc:sldChg chg="addSp delSp modSp new mod modClrScheme chgLayout">
        <pc:chgData name="vasanth" userId="a8a899c779b21697" providerId="LiveId" clId="{22E29975-C326-407C-91A9-F2D24111A760}" dt="2022-04-10T08:26:17.495" v="265" actId="14100"/>
        <pc:sldMkLst>
          <pc:docMk/>
          <pc:sldMk cId="3319220611" sldId="269"/>
        </pc:sldMkLst>
        <pc:spChg chg="add del">
          <ac:chgData name="vasanth" userId="a8a899c779b21697" providerId="LiveId" clId="{22E29975-C326-407C-91A9-F2D24111A760}" dt="2022-04-10T08:25:26.256" v="258" actId="700"/>
          <ac:spMkLst>
            <pc:docMk/>
            <pc:sldMk cId="3319220611" sldId="269"/>
            <ac:spMk id="2" creationId="{28FD0B8A-C44A-42ED-ACF2-8A94CD6EBC11}"/>
          </ac:spMkLst>
        </pc:spChg>
        <pc:spChg chg="del">
          <ac:chgData name="vasanth" userId="a8a899c779b21697" providerId="LiveId" clId="{22E29975-C326-407C-91A9-F2D24111A760}" dt="2022-04-10T08:24:46.513" v="254"/>
          <ac:spMkLst>
            <pc:docMk/>
            <pc:sldMk cId="3319220611" sldId="269"/>
            <ac:spMk id="3" creationId="{49CE1689-C921-4927-A800-970EED3BDDE6}"/>
          </ac:spMkLst>
        </pc:spChg>
        <pc:spChg chg="mod ord">
          <ac:chgData name="vasanth" userId="a8a899c779b21697" providerId="LiveId" clId="{22E29975-C326-407C-91A9-F2D24111A760}" dt="2022-04-10T08:25:26.256" v="258" actId="700"/>
          <ac:spMkLst>
            <pc:docMk/>
            <pc:sldMk cId="3319220611" sldId="269"/>
            <ac:spMk id="4" creationId="{9529109A-A1ED-4724-858C-4E26DE1B07D0}"/>
          </ac:spMkLst>
        </pc:spChg>
        <pc:spChg chg="mod ord">
          <ac:chgData name="vasanth" userId="a8a899c779b21697" providerId="LiveId" clId="{22E29975-C326-407C-91A9-F2D24111A760}" dt="2022-04-10T08:25:26.256" v="258" actId="700"/>
          <ac:spMkLst>
            <pc:docMk/>
            <pc:sldMk cId="3319220611" sldId="269"/>
            <ac:spMk id="5" creationId="{56C96FAE-0BB0-45A3-9D69-8C7692AD58E8}"/>
          </ac:spMkLst>
        </pc:spChg>
        <pc:spChg chg="mod ord">
          <ac:chgData name="vasanth" userId="a8a899c779b21697" providerId="LiveId" clId="{22E29975-C326-407C-91A9-F2D24111A760}" dt="2022-04-10T08:25:26.256" v="258" actId="700"/>
          <ac:spMkLst>
            <pc:docMk/>
            <pc:sldMk cId="3319220611" sldId="269"/>
            <ac:spMk id="6" creationId="{8E5134FB-6E94-4267-8E0C-5DC6076E8E51}"/>
          </ac:spMkLst>
        </pc:spChg>
        <pc:picChg chg="add del mod">
          <ac:chgData name="vasanth" userId="a8a899c779b21697" providerId="LiveId" clId="{22E29975-C326-407C-91A9-F2D24111A760}" dt="2022-04-10T08:26:17.495" v="265" actId="14100"/>
          <ac:picMkLst>
            <pc:docMk/>
            <pc:sldMk cId="3319220611" sldId="269"/>
            <ac:picMk id="7" creationId="{4FBD9482-1F8D-4470-8842-EE2CB1FC98B2}"/>
          </ac:picMkLst>
        </pc:picChg>
        <pc:picChg chg="add del">
          <ac:chgData name="vasanth" userId="a8a899c779b21697" providerId="LiveId" clId="{22E29975-C326-407C-91A9-F2D24111A760}" dt="2022-04-10T08:23:27.426" v="252"/>
          <ac:picMkLst>
            <pc:docMk/>
            <pc:sldMk cId="3319220611" sldId="269"/>
            <ac:picMk id="8" creationId="{A8FDED9C-4A6D-4C38-A671-0A38E7488168}"/>
          </ac:picMkLst>
        </pc:picChg>
        <pc:picChg chg="add mod ord">
          <ac:chgData name="vasanth" userId="a8a899c779b21697" providerId="LiveId" clId="{22E29975-C326-407C-91A9-F2D24111A760}" dt="2022-04-10T08:26:01.293" v="264" actId="14100"/>
          <ac:picMkLst>
            <pc:docMk/>
            <pc:sldMk cId="3319220611" sldId="269"/>
            <ac:picMk id="9" creationId="{5CFC3742-21F0-4561-BF35-937F6FEA745D}"/>
          </ac:picMkLst>
        </pc:picChg>
      </pc:sldChg>
      <pc:sldChg chg="addSp modSp new mod">
        <pc:chgData name="vasanth" userId="a8a899c779b21697" providerId="LiveId" clId="{22E29975-C326-407C-91A9-F2D24111A760}" dt="2022-04-11T10:37:58.192" v="1846" actId="1076"/>
        <pc:sldMkLst>
          <pc:docMk/>
          <pc:sldMk cId="1317098001" sldId="270"/>
        </pc:sldMkLst>
        <pc:spChg chg="mod">
          <ac:chgData name="vasanth" userId="a8a899c779b21697" providerId="LiveId" clId="{22E29975-C326-407C-91A9-F2D24111A760}" dt="2022-04-10T08:27:26.177" v="268" actId="120"/>
          <ac:spMkLst>
            <pc:docMk/>
            <pc:sldMk cId="1317098001" sldId="270"/>
            <ac:spMk id="2" creationId="{3818C20E-588B-4A57-8648-499B02DFAD43}"/>
          </ac:spMkLst>
        </pc:spChg>
        <pc:picChg chg="add mod">
          <ac:chgData name="vasanth" userId="a8a899c779b21697" providerId="LiveId" clId="{22E29975-C326-407C-91A9-F2D24111A760}" dt="2022-04-11T10:37:58.192" v="1846" actId="1076"/>
          <ac:picMkLst>
            <pc:docMk/>
            <pc:sldMk cId="1317098001" sldId="270"/>
            <ac:picMk id="7" creationId="{76A63147-6803-4EF3-B2C0-7B9AD1D17ABB}"/>
          </ac:picMkLst>
        </pc:picChg>
      </pc:sldChg>
      <pc:sldChg chg="addSp delSp modSp new mod">
        <pc:chgData name="vasanth" userId="a8a899c779b21697" providerId="LiveId" clId="{22E29975-C326-407C-91A9-F2D24111A760}" dt="2022-04-11T10:38:29.703" v="1852" actId="1036"/>
        <pc:sldMkLst>
          <pc:docMk/>
          <pc:sldMk cId="49816679" sldId="271"/>
        </pc:sldMkLst>
        <pc:spChg chg="mod">
          <ac:chgData name="vasanth" userId="a8a899c779b21697" providerId="LiveId" clId="{22E29975-C326-407C-91A9-F2D24111A760}" dt="2022-04-11T10:19:22.972" v="503" actId="14100"/>
          <ac:spMkLst>
            <pc:docMk/>
            <pc:sldMk cId="49816679" sldId="271"/>
            <ac:spMk id="2" creationId="{B9DEC4FA-CA1C-4C5A-8E0E-54FAB2CDD0A0}"/>
          </ac:spMkLst>
        </pc:spChg>
        <pc:spChg chg="del">
          <ac:chgData name="vasanth" userId="a8a899c779b21697" providerId="LiveId" clId="{22E29975-C326-407C-91A9-F2D24111A760}" dt="2022-04-11T10:16:26.234" v="415"/>
          <ac:spMkLst>
            <pc:docMk/>
            <pc:sldMk cId="49816679" sldId="271"/>
            <ac:spMk id="3" creationId="{F0BE86CD-631D-4710-98DB-830DFEDFF16D}"/>
          </ac:spMkLst>
        </pc:spChg>
        <pc:picChg chg="add mod">
          <ac:chgData name="vasanth" userId="a8a899c779b21697" providerId="LiveId" clId="{22E29975-C326-407C-91A9-F2D24111A760}" dt="2022-04-11T10:17:00.415" v="422" actId="14100"/>
          <ac:picMkLst>
            <pc:docMk/>
            <pc:sldMk cId="49816679" sldId="271"/>
            <ac:picMk id="7" creationId="{DA0E35E3-94EA-429A-BE8A-75B33F58BADC}"/>
          </ac:picMkLst>
        </pc:picChg>
        <pc:picChg chg="add mod">
          <ac:chgData name="vasanth" userId="a8a899c779b21697" providerId="LiveId" clId="{22E29975-C326-407C-91A9-F2D24111A760}" dt="2022-04-11T10:17:06.492" v="423" actId="1076"/>
          <ac:picMkLst>
            <pc:docMk/>
            <pc:sldMk cId="49816679" sldId="271"/>
            <ac:picMk id="8" creationId="{FA131834-1AC5-4340-9E92-6F8CFA25D86C}"/>
          </ac:picMkLst>
        </pc:picChg>
        <pc:picChg chg="add mod">
          <ac:chgData name="vasanth" userId="a8a899c779b21697" providerId="LiveId" clId="{22E29975-C326-407C-91A9-F2D24111A760}" dt="2022-04-11T10:38:29.703" v="1852" actId="1036"/>
          <ac:picMkLst>
            <pc:docMk/>
            <pc:sldMk cId="49816679" sldId="271"/>
            <ac:picMk id="9" creationId="{F44EA3A0-8416-46BB-AF4D-44C59B93DECA}"/>
          </ac:picMkLst>
        </pc:picChg>
      </pc:sldChg>
      <pc:sldChg chg="new del">
        <pc:chgData name="vasanth" userId="a8a899c779b21697" providerId="LiveId" clId="{22E29975-C326-407C-91A9-F2D24111A760}" dt="2022-04-11T10:14:05.767" v="296" actId="680"/>
        <pc:sldMkLst>
          <pc:docMk/>
          <pc:sldMk cId="1895178881" sldId="271"/>
        </pc:sldMkLst>
      </pc:sldChg>
      <pc:sldChg chg="addSp delSp modSp new mod">
        <pc:chgData name="vasanth" userId="a8a899c779b21697" providerId="LiveId" clId="{22E29975-C326-407C-91A9-F2D24111A760}" dt="2022-04-11T10:38:39.436" v="1854" actId="1076"/>
        <pc:sldMkLst>
          <pc:docMk/>
          <pc:sldMk cId="1346313102" sldId="272"/>
        </pc:sldMkLst>
        <pc:spChg chg="mod">
          <ac:chgData name="vasanth" userId="a8a899c779b21697" providerId="LiveId" clId="{22E29975-C326-407C-91A9-F2D24111A760}" dt="2022-04-11T10:19:44.408" v="575" actId="20577"/>
          <ac:spMkLst>
            <pc:docMk/>
            <pc:sldMk cId="1346313102" sldId="272"/>
            <ac:spMk id="2" creationId="{3E36A617-23B9-43D2-BF24-C41932CCE097}"/>
          </ac:spMkLst>
        </pc:spChg>
        <pc:spChg chg="del">
          <ac:chgData name="vasanth" userId="a8a899c779b21697" providerId="LiveId" clId="{22E29975-C326-407C-91A9-F2D24111A760}" dt="2022-04-11T10:20:03.743" v="576"/>
          <ac:spMkLst>
            <pc:docMk/>
            <pc:sldMk cId="1346313102" sldId="272"/>
            <ac:spMk id="3" creationId="{DC3FE354-D0D4-4078-B0BD-92FDCB287D07}"/>
          </ac:spMkLst>
        </pc:spChg>
        <pc:picChg chg="add mod">
          <ac:chgData name="vasanth" userId="a8a899c779b21697" providerId="LiveId" clId="{22E29975-C326-407C-91A9-F2D24111A760}" dt="2022-04-11T10:20:07.242" v="577" actId="1076"/>
          <ac:picMkLst>
            <pc:docMk/>
            <pc:sldMk cId="1346313102" sldId="272"/>
            <ac:picMk id="7" creationId="{13CFAF02-D879-4D73-81B1-8424F8670AC8}"/>
          </ac:picMkLst>
        </pc:picChg>
        <pc:picChg chg="add mod">
          <ac:chgData name="vasanth" userId="a8a899c779b21697" providerId="LiveId" clId="{22E29975-C326-407C-91A9-F2D24111A760}" dt="2022-04-11T10:20:27.119" v="581" actId="1076"/>
          <ac:picMkLst>
            <pc:docMk/>
            <pc:sldMk cId="1346313102" sldId="272"/>
            <ac:picMk id="8" creationId="{B251FD66-E6AA-4C74-A55A-3288921CF97F}"/>
          </ac:picMkLst>
        </pc:picChg>
        <pc:picChg chg="add mod">
          <ac:chgData name="vasanth" userId="a8a899c779b21697" providerId="LiveId" clId="{22E29975-C326-407C-91A9-F2D24111A760}" dt="2022-04-11T10:38:39.436" v="1854" actId="1076"/>
          <ac:picMkLst>
            <pc:docMk/>
            <pc:sldMk cId="1346313102" sldId="272"/>
            <ac:picMk id="9" creationId="{A721DE12-4D91-46D9-AA59-AB8ECBE197E6}"/>
          </ac:picMkLst>
        </pc:picChg>
      </pc:sldChg>
      <pc:sldChg chg="addSp delSp modSp new mod">
        <pc:chgData name="vasanth" userId="a8a899c779b21697" providerId="LiveId" clId="{22E29975-C326-407C-91A9-F2D24111A760}" dt="2022-04-11T10:38:52.428" v="1860" actId="1076"/>
        <pc:sldMkLst>
          <pc:docMk/>
          <pc:sldMk cId="3479103885" sldId="273"/>
        </pc:sldMkLst>
        <pc:spChg chg="mod">
          <ac:chgData name="vasanth" userId="a8a899c779b21697" providerId="LiveId" clId="{22E29975-C326-407C-91A9-F2D24111A760}" dt="2022-04-11T10:38:46.101" v="1858" actId="20577"/>
          <ac:spMkLst>
            <pc:docMk/>
            <pc:sldMk cId="3479103885" sldId="273"/>
            <ac:spMk id="2" creationId="{2FC13BAA-95FA-4A43-B55E-47EFA9A0086E}"/>
          </ac:spMkLst>
        </pc:spChg>
        <pc:spChg chg="del">
          <ac:chgData name="vasanth" userId="a8a899c779b21697" providerId="LiveId" clId="{22E29975-C326-407C-91A9-F2D24111A760}" dt="2022-04-11T10:21:32.607" v="708"/>
          <ac:spMkLst>
            <pc:docMk/>
            <pc:sldMk cId="3479103885" sldId="273"/>
            <ac:spMk id="3" creationId="{5FE8AEC4-0836-44E2-A82A-290BD144B0D7}"/>
          </ac:spMkLst>
        </pc:spChg>
        <pc:picChg chg="add mod">
          <ac:chgData name="vasanth" userId="a8a899c779b21697" providerId="LiveId" clId="{22E29975-C326-407C-91A9-F2D24111A760}" dt="2022-04-11T10:21:37.388" v="709" actId="1076"/>
          <ac:picMkLst>
            <pc:docMk/>
            <pc:sldMk cId="3479103885" sldId="273"/>
            <ac:picMk id="7" creationId="{BC8A5FA7-D677-4C26-8891-5D7BB1D904FC}"/>
          </ac:picMkLst>
        </pc:picChg>
        <pc:picChg chg="add mod">
          <ac:chgData name="vasanth" userId="a8a899c779b21697" providerId="LiveId" clId="{22E29975-C326-407C-91A9-F2D24111A760}" dt="2022-04-11T10:22:01.241" v="713" actId="1076"/>
          <ac:picMkLst>
            <pc:docMk/>
            <pc:sldMk cId="3479103885" sldId="273"/>
            <ac:picMk id="8" creationId="{3A9A0580-553A-4CE1-9B0B-CB8818665257}"/>
          </ac:picMkLst>
        </pc:picChg>
        <pc:picChg chg="add mod">
          <ac:chgData name="vasanth" userId="a8a899c779b21697" providerId="LiveId" clId="{22E29975-C326-407C-91A9-F2D24111A760}" dt="2022-04-11T10:38:52.428" v="1860" actId="1076"/>
          <ac:picMkLst>
            <pc:docMk/>
            <pc:sldMk cId="3479103885" sldId="273"/>
            <ac:picMk id="9" creationId="{BB6A46BB-0ABB-447B-96E5-5F054E1FE574}"/>
          </ac:picMkLst>
        </pc:picChg>
      </pc:sldChg>
      <pc:sldChg chg="addSp delSp modSp new mod">
        <pc:chgData name="vasanth" userId="a8a899c779b21697" providerId="LiveId" clId="{22E29975-C326-407C-91A9-F2D24111A760}" dt="2022-04-11T10:39:05.831" v="1868" actId="1076"/>
        <pc:sldMkLst>
          <pc:docMk/>
          <pc:sldMk cId="2669122357" sldId="274"/>
        </pc:sldMkLst>
        <pc:spChg chg="mod">
          <ac:chgData name="vasanth" userId="a8a899c779b21697" providerId="LiveId" clId="{22E29975-C326-407C-91A9-F2D24111A760}" dt="2022-04-11T10:38:58.411" v="1866" actId="20577"/>
          <ac:spMkLst>
            <pc:docMk/>
            <pc:sldMk cId="2669122357" sldId="274"/>
            <ac:spMk id="2" creationId="{A7958943-F586-4C2D-A35F-A70E886CF63F}"/>
          </ac:spMkLst>
        </pc:spChg>
        <pc:spChg chg="del">
          <ac:chgData name="vasanth" userId="a8a899c779b21697" providerId="LiveId" clId="{22E29975-C326-407C-91A9-F2D24111A760}" dt="2022-04-11T10:23:10.775" v="875"/>
          <ac:spMkLst>
            <pc:docMk/>
            <pc:sldMk cId="2669122357" sldId="274"/>
            <ac:spMk id="3" creationId="{20C58956-08AB-4E99-9F0E-219C7010AFEB}"/>
          </ac:spMkLst>
        </pc:spChg>
        <pc:picChg chg="add mod">
          <ac:chgData name="vasanth" userId="a8a899c779b21697" providerId="LiveId" clId="{22E29975-C326-407C-91A9-F2D24111A760}" dt="2022-04-11T10:23:14.009" v="876" actId="1076"/>
          <ac:picMkLst>
            <pc:docMk/>
            <pc:sldMk cId="2669122357" sldId="274"/>
            <ac:picMk id="7" creationId="{42479777-41CA-4D2D-B009-939741E3BE47}"/>
          </ac:picMkLst>
        </pc:picChg>
        <pc:picChg chg="add mod">
          <ac:chgData name="vasanth" userId="a8a899c779b21697" providerId="LiveId" clId="{22E29975-C326-407C-91A9-F2D24111A760}" dt="2022-04-11T10:23:27.944" v="879" actId="14100"/>
          <ac:picMkLst>
            <pc:docMk/>
            <pc:sldMk cId="2669122357" sldId="274"/>
            <ac:picMk id="8" creationId="{5677D566-A66B-4814-85EE-35556AC90CC8}"/>
          </ac:picMkLst>
        </pc:picChg>
        <pc:picChg chg="add mod">
          <ac:chgData name="vasanth" userId="a8a899c779b21697" providerId="LiveId" clId="{22E29975-C326-407C-91A9-F2D24111A760}" dt="2022-04-11T10:39:05.831" v="1868" actId="1076"/>
          <ac:picMkLst>
            <pc:docMk/>
            <pc:sldMk cId="2669122357" sldId="274"/>
            <ac:picMk id="9" creationId="{BBF579E1-3DFA-45AC-9B5E-FB3DB20CA98F}"/>
          </ac:picMkLst>
        </pc:picChg>
      </pc:sldChg>
      <pc:sldChg chg="addSp delSp modSp new mod">
        <pc:chgData name="vasanth" userId="a8a899c779b21697" providerId="LiveId" clId="{22E29975-C326-407C-91A9-F2D24111A760}" dt="2022-04-11T10:39:14.642" v="1870" actId="1076"/>
        <pc:sldMkLst>
          <pc:docMk/>
          <pc:sldMk cId="1431145958" sldId="275"/>
        </pc:sldMkLst>
        <pc:spChg chg="mod">
          <ac:chgData name="vasanth" userId="a8a899c779b21697" providerId="LiveId" clId="{22E29975-C326-407C-91A9-F2D24111A760}" dt="2022-04-11T10:24:13.126" v="1003" actId="20577"/>
          <ac:spMkLst>
            <pc:docMk/>
            <pc:sldMk cId="1431145958" sldId="275"/>
            <ac:spMk id="2" creationId="{62B72361-11E4-4FB4-8FB4-CFCBD124D317}"/>
          </ac:spMkLst>
        </pc:spChg>
        <pc:spChg chg="del">
          <ac:chgData name="vasanth" userId="a8a899c779b21697" providerId="LiveId" clId="{22E29975-C326-407C-91A9-F2D24111A760}" dt="2022-04-11T10:24:27.748" v="1004"/>
          <ac:spMkLst>
            <pc:docMk/>
            <pc:sldMk cId="1431145958" sldId="275"/>
            <ac:spMk id="3" creationId="{3E5E6A74-A600-47BD-B32B-F11332C1EBA5}"/>
          </ac:spMkLst>
        </pc:spChg>
        <pc:picChg chg="add mod">
          <ac:chgData name="vasanth" userId="a8a899c779b21697" providerId="LiveId" clId="{22E29975-C326-407C-91A9-F2D24111A760}" dt="2022-04-11T10:24:48.150" v="1008" actId="1076"/>
          <ac:picMkLst>
            <pc:docMk/>
            <pc:sldMk cId="1431145958" sldId="275"/>
            <ac:picMk id="7" creationId="{0B687964-7835-4674-B973-2C7ECAFB2A4E}"/>
          </ac:picMkLst>
        </pc:picChg>
        <pc:picChg chg="add mod">
          <ac:chgData name="vasanth" userId="a8a899c779b21697" providerId="LiveId" clId="{22E29975-C326-407C-91A9-F2D24111A760}" dt="2022-04-11T10:25:02.381" v="1011" actId="14100"/>
          <ac:picMkLst>
            <pc:docMk/>
            <pc:sldMk cId="1431145958" sldId="275"/>
            <ac:picMk id="8" creationId="{D647C584-9AFD-4586-953F-EF0D91CDA7F2}"/>
          </ac:picMkLst>
        </pc:picChg>
        <pc:picChg chg="add mod">
          <ac:chgData name="vasanth" userId="a8a899c779b21697" providerId="LiveId" clId="{22E29975-C326-407C-91A9-F2D24111A760}" dt="2022-04-11T10:39:14.642" v="1870" actId="1076"/>
          <ac:picMkLst>
            <pc:docMk/>
            <pc:sldMk cId="1431145958" sldId="275"/>
            <ac:picMk id="9" creationId="{4E200093-26A2-4886-BF33-68CA4CC662EA}"/>
          </ac:picMkLst>
        </pc:picChg>
      </pc:sldChg>
      <pc:sldChg chg="addSp delSp modSp new mod">
        <pc:chgData name="vasanth" userId="a8a899c779b21697" providerId="LiveId" clId="{22E29975-C326-407C-91A9-F2D24111A760}" dt="2022-04-11T10:39:23.624" v="1872" actId="1076"/>
        <pc:sldMkLst>
          <pc:docMk/>
          <pc:sldMk cId="1119622248" sldId="276"/>
        </pc:sldMkLst>
        <pc:spChg chg="mod">
          <ac:chgData name="vasanth" userId="a8a899c779b21697" providerId="LiveId" clId="{22E29975-C326-407C-91A9-F2D24111A760}" dt="2022-04-11T10:25:45.272" v="1166" actId="20577"/>
          <ac:spMkLst>
            <pc:docMk/>
            <pc:sldMk cId="1119622248" sldId="276"/>
            <ac:spMk id="2" creationId="{16CAED97-A8AE-4DC4-B1D5-64ECD890AD74}"/>
          </ac:spMkLst>
        </pc:spChg>
        <pc:spChg chg="del">
          <ac:chgData name="vasanth" userId="a8a899c779b21697" providerId="LiveId" clId="{22E29975-C326-407C-91A9-F2D24111A760}" dt="2022-04-11T10:25:56.506" v="1167"/>
          <ac:spMkLst>
            <pc:docMk/>
            <pc:sldMk cId="1119622248" sldId="276"/>
            <ac:spMk id="3" creationId="{466BA808-40AF-4064-BC8F-FDA32787247B}"/>
          </ac:spMkLst>
        </pc:spChg>
        <pc:picChg chg="add mod">
          <ac:chgData name="vasanth" userId="a8a899c779b21697" providerId="LiveId" clId="{22E29975-C326-407C-91A9-F2D24111A760}" dt="2022-04-11T10:26:15.972" v="1170" actId="1076"/>
          <ac:picMkLst>
            <pc:docMk/>
            <pc:sldMk cId="1119622248" sldId="276"/>
            <ac:picMk id="7" creationId="{1964BE01-2710-46FC-841D-2A7D1A66C598}"/>
          </ac:picMkLst>
        </pc:picChg>
        <pc:picChg chg="add mod">
          <ac:chgData name="vasanth" userId="a8a899c779b21697" providerId="LiveId" clId="{22E29975-C326-407C-91A9-F2D24111A760}" dt="2022-04-11T10:26:28.282" v="1173" actId="14100"/>
          <ac:picMkLst>
            <pc:docMk/>
            <pc:sldMk cId="1119622248" sldId="276"/>
            <ac:picMk id="8" creationId="{4939110D-158A-4CCE-81E1-CA5FDC88EC2B}"/>
          </ac:picMkLst>
        </pc:picChg>
        <pc:picChg chg="add mod">
          <ac:chgData name="vasanth" userId="a8a899c779b21697" providerId="LiveId" clId="{22E29975-C326-407C-91A9-F2D24111A760}" dt="2022-04-11T10:39:23.624" v="1872" actId="1076"/>
          <ac:picMkLst>
            <pc:docMk/>
            <pc:sldMk cId="1119622248" sldId="276"/>
            <ac:picMk id="9" creationId="{1387FD72-08DD-464D-BCBF-5C9664CC6670}"/>
          </ac:picMkLst>
        </pc:picChg>
      </pc:sldChg>
      <pc:sldChg chg="addSp delSp modSp new mod">
        <pc:chgData name="vasanth" userId="a8a899c779b21697" providerId="LiveId" clId="{22E29975-C326-407C-91A9-F2D24111A760}" dt="2022-04-11T10:39:54.790" v="1906" actId="1076"/>
        <pc:sldMkLst>
          <pc:docMk/>
          <pc:sldMk cId="35838329" sldId="277"/>
        </pc:sldMkLst>
        <pc:spChg chg="mod">
          <ac:chgData name="vasanth" userId="a8a899c779b21697" providerId="LiveId" clId="{22E29975-C326-407C-91A9-F2D24111A760}" dt="2022-04-11T10:39:46.853" v="1904" actId="20577"/>
          <ac:spMkLst>
            <pc:docMk/>
            <pc:sldMk cId="35838329" sldId="277"/>
            <ac:spMk id="2" creationId="{1086D44D-1B1F-45FA-97C3-7BBF73919CC4}"/>
          </ac:spMkLst>
        </pc:spChg>
        <pc:spChg chg="del">
          <ac:chgData name="vasanth" userId="a8a899c779b21697" providerId="LiveId" clId="{22E29975-C326-407C-91A9-F2D24111A760}" dt="2022-04-11T10:29:47.884" v="1425"/>
          <ac:spMkLst>
            <pc:docMk/>
            <pc:sldMk cId="35838329" sldId="277"/>
            <ac:spMk id="3" creationId="{EC43B42C-FC88-4F39-9D7A-30F58AEBECC9}"/>
          </ac:spMkLst>
        </pc:spChg>
        <pc:picChg chg="add mod">
          <ac:chgData name="vasanth" userId="a8a899c779b21697" providerId="LiveId" clId="{22E29975-C326-407C-91A9-F2D24111A760}" dt="2022-04-11T10:30:08.161" v="1429" actId="14100"/>
          <ac:picMkLst>
            <pc:docMk/>
            <pc:sldMk cId="35838329" sldId="277"/>
            <ac:picMk id="7" creationId="{83C51F8F-A9A4-4997-9A34-EE890985A9C4}"/>
          </ac:picMkLst>
        </pc:picChg>
        <pc:picChg chg="add mod">
          <ac:chgData name="vasanth" userId="a8a899c779b21697" providerId="LiveId" clId="{22E29975-C326-407C-91A9-F2D24111A760}" dt="2022-04-11T10:30:12.660" v="1430" actId="14100"/>
          <ac:picMkLst>
            <pc:docMk/>
            <pc:sldMk cId="35838329" sldId="277"/>
            <ac:picMk id="8" creationId="{3F875C5C-7E8F-4C2C-A401-D9BC67EEA0D2}"/>
          </ac:picMkLst>
        </pc:picChg>
        <pc:picChg chg="add mod">
          <ac:chgData name="vasanth" userId="a8a899c779b21697" providerId="LiveId" clId="{22E29975-C326-407C-91A9-F2D24111A760}" dt="2022-04-11T10:39:54.790" v="1906" actId="1076"/>
          <ac:picMkLst>
            <pc:docMk/>
            <pc:sldMk cId="35838329" sldId="277"/>
            <ac:picMk id="9" creationId="{0621678A-7D3B-467B-966F-069D08D64973}"/>
          </ac:picMkLst>
        </pc:picChg>
      </pc:sldChg>
      <pc:sldChg chg="addSp delSp modSp new mod">
        <pc:chgData name="vasanth" userId="a8a899c779b21697" providerId="LiveId" clId="{22E29975-C326-407C-91A9-F2D24111A760}" dt="2022-04-11T10:40:02.584" v="1908" actId="1076"/>
        <pc:sldMkLst>
          <pc:docMk/>
          <pc:sldMk cId="1625357660" sldId="278"/>
        </pc:sldMkLst>
        <pc:spChg chg="mod">
          <ac:chgData name="vasanth" userId="a8a899c779b21697" providerId="LiveId" clId="{22E29975-C326-407C-91A9-F2D24111A760}" dt="2022-04-11T10:31:57.077" v="1536" actId="20577"/>
          <ac:spMkLst>
            <pc:docMk/>
            <pc:sldMk cId="1625357660" sldId="278"/>
            <ac:spMk id="2" creationId="{2B9C6EDD-1292-4F51-A2AD-3E1A6524DB87}"/>
          </ac:spMkLst>
        </pc:spChg>
        <pc:spChg chg="del">
          <ac:chgData name="vasanth" userId="a8a899c779b21697" providerId="LiveId" clId="{22E29975-C326-407C-91A9-F2D24111A760}" dt="2022-04-11T10:32:05.436" v="1537"/>
          <ac:spMkLst>
            <pc:docMk/>
            <pc:sldMk cId="1625357660" sldId="278"/>
            <ac:spMk id="3" creationId="{CCF87D16-97B0-4499-9BDF-D126F8448BF7}"/>
          </ac:spMkLst>
        </pc:spChg>
        <pc:spChg chg="add del mod">
          <ac:chgData name="vasanth" userId="a8a899c779b21697" providerId="LiveId" clId="{22E29975-C326-407C-91A9-F2D24111A760}" dt="2022-04-11T10:30:58.871" v="1436"/>
          <ac:spMkLst>
            <pc:docMk/>
            <pc:sldMk cId="1625357660" sldId="278"/>
            <ac:spMk id="7" creationId="{676BE8E9-D067-4F24-9FB0-ECFA2AF8DCC6}"/>
          </ac:spMkLst>
        </pc:spChg>
        <pc:spChg chg="add del mod">
          <ac:chgData name="vasanth" userId="a8a899c779b21697" providerId="LiveId" clId="{22E29975-C326-407C-91A9-F2D24111A760}" dt="2022-04-11T10:30:58.871" v="1436"/>
          <ac:spMkLst>
            <pc:docMk/>
            <pc:sldMk cId="1625357660" sldId="278"/>
            <ac:spMk id="8" creationId="{B705600A-5B4C-45F0-853E-B1759B23CA52}"/>
          </ac:spMkLst>
        </pc:spChg>
        <pc:picChg chg="add mod">
          <ac:chgData name="vasanth" userId="a8a899c779b21697" providerId="LiveId" clId="{22E29975-C326-407C-91A9-F2D24111A760}" dt="2022-04-11T10:32:09.279" v="1538" actId="1076"/>
          <ac:picMkLst>
            <pc:docMk/>
            <pc:sldMk cId="1625357660" sldId="278"/>
            <ac:picMk id="9" creationId="{6B1A64AC-B221-40F7-9A44-83808C61B967}"/>
          </ac:picMkLst>
        </pc:picChg>
        <pc:picChg chg="add mod">
          <ac:chgData name="vasanth" userId="a8a899c779b21697" providerId="LiveId" clId="{22E29975-C326-407C-91A9-F2D24111A760}" dt="2022-04-11T10:32:24.666" v="1541" actId="14100"/>
          <ac:picMkLst>
            <pc:docMk/>
            <pc:sldMk cId="1625357660" sldId="278"/>
            <ac:picMk id="10" creationId="{C813B4E0-E78B-41E4-9DAA-E4C177F017F5}"/>
          </ac:picMkLst>
        </pc:picChg>
        <pc:picChg chg="add mod">
          <ac:chgData name="vasanth" userId="a8a899c779b21697" providerId="LiveId" clId="{22E29975-C326-407C-91A9-F2D24111A760}" dt="2022-04-11T10:40:02.584" v="1908" actId="1076"/>
          <ac:picMkLst>
            <pc:docMk/>
            <pc:sldMk cId="1625357660" sldId="278"/>
            <ac:picMk id="11" creationId="{3F539632-47BF-4E60-851C-C2E3910D6C17}"/>
          </ac:picMkLst>
        </pc:picChg>
        <pc:picChg chg="add del mod">
          <ac:chgData name="vasanth" userId="a8a899c779b21697" providerId="LiveId" clId="{22E29975-C326-407C-91A9-F2D24111A760}" dt="2022-04-11T10:30:58.871" v="1436"/>
          <ac:picMkLst>
            <pc:docMk/>
            <pc:sldMk cId="1625357660" sldId="278"/>
            <ac:picMk id="2049" creationId="{E42FD1F7-6E1E-44EB-8D7E-5C661EDDB584}"/>
          </ac:picMkLst>
        </pc:picChg>
      </pc:sldChg>
      <pc:sldChg chg="addSp delSp modSp new mod">
        <pc:chgData name="vasanth" userId="a8a899c779b21697" providerId="LiveId" clId="{22E29975-C326-407C-91A9-F2D24111A760}" dt="2022-04-11T10:40:35.671" v="1926" actId="1076"/>
        <pc:sldMkLst>
          <pc:docMk/>
          <pc:sldMk cId="1837833395" sldId="279"/>
        </pc:sldMkLst>
        <pc:spChg chg="mod">
          <ac:chgData name="vasanth" userId="a8a899c779b21697" providerId="LiveId" clId="{22E29975-C326-407C-91A9-F2D24111A760}" dt="2022-04-11T10:40:29.360" v="1924" actId="20577"/>
          <ac:spMkLst>
            <pc:docMk/>
            <pc:sldMk cId="1837833395" sldId="279"/>
            <ac:spMk id="2" creationId="{55BF63DB-1ED0-4EDE-8BA7-5C5644B0BF1A}"/>
          </ac:spMkLst>
        </pc:spChg>
        <pc:spChg chg="del">
          <ac:chgData name="vasanth" userId="a8a899c779b21697" providerId="LiveId" clId="{22E29975-C326-407C-91A9-F2D24111A760}" dt="2022-04-11T10:35:47.376" v="1835"/>
          <ac:spMkLst>
            <pc:docMk/>
            <pc:sldMk cId="1837833395" sldId="279"/>
            <ac:spMk id="3" creationId="{43A7E17B-6CFD-4011-B63E-3920135FEDEB}"/>
          </ac:spMkLst>
        </pc:spChg>
        <pc:picChg chg="add mod">
          <ac:chgData name="vasanth" userId="a8a899c779b21697" providerId="LiveId" clId="{22E29975-C326-407C-91A9-F2D24111A760}" dt="2022-04-11T10:36:13.761" v="1841" actId="1076"/>
          <ac:picMkLst>
            <pc:docMk/>
            <pc:sldMk cId="1837833395" sldId="279"/>
            <ac:picMk id="7" creationId="{F54DDB4C-B6D8-4138-981B-355AD1F0D9EC}"/>
          </ac:picMkLst>
        </pc:picChg>
        <pc:picChg chg="add mod">
          <ac:chgData name="vasanth" userId="a8a899c779b21697" providerId="LiveId" clId="{22E29975-C326-407C-91A9-F2D24111A760}" dt="2022-04-11T10:36:08.746" v="1840" actId="14100"/>
          <ac:picMkLst>
            <pc:docMk/>
            <pc:sldMk cId="1837833395" sldId="279"/>
            <ac:picMk id="8" creationId="{AB6BDE49-A356-4356-826A-19D45789C7D3}"/>
          </ac:picMkLst>
        </pc:picChg>
        <pc:picChg chg="add mod">
          <ac:chgData name="vasanth" userId="a8a899c779b21697" providerId="LiveId" clId="{22E29975-C326-407C-91A9-F2D24111A760}" dt="2022-04-11T10:40:35.671" v="1926" actId="1076"/>
          <ac:picMkLst>
            <pc:docMk/>
            <pc:sldMk cId="1837833395" sldId="279"/>
            <ac:picMk id="9" creationId="{86ED613B-CDD7-47F9-A951-948FB0D72B85}"/>
          </ac:picMkLst>
        </pc:picChg>
      </pc:sldChg>
      <pc:sldChg chg="addSp delSp modSp new mod">
        <pc:chgData name="vasanth" userId="a8a899c779b21697" providerId="LiveId" clId="{22E29975-C326-407C-91A9-F2D24111A760}" dt="2022-04-11T10:40:22.658" v="1912" actId="1076"/>
        <pc:sldMkLst>
          <pc:docMk/>
          <pc:sldMk cId="1636044948" sldId="280"/>
        </pc:sldMkLst>
        <pc:spChg chg="mod">
          <ac:chgData name="vasanth" userId="a8a899c779b21697" providerId="LiveId" clId="{22E29975-C326-407C-91A9-F2D24111A760}" dt="2022-04-11T10:36:28.524" v="1843" actId="20577"/>
          <ac:spMkLst>
            <pc:docMk/>
            <pc:sldMk cId="1636044948" sldId="280"/>
            <ac:spMk id="2" creationId="{B39EBBB3-1744-4962-B34D-084E72DDDCF5}"/>
          </ac:spMkLst>
        </pc:spChg>
        <pc:spChg chg="del">
          <ac:chgData name="vasanth" userId="a8a899c779b21697" providerId="LiveId" clId="{22E29975-C326-407C-91A9-F2D24111A760}" dt="2022-04-11T10:36:36.506" v="1844"/>
          <ac:spMkLst>
            <pc:docMk/>
            <pc:sldMk cId="1636044948" sldId="280"/>
            <ac:spMk id="3" creationId="{E3D9C9FB-F2AC-42CC-BA07-2AE9B0EA678D}"/>
          </ac:spMkLst>
        </pc:spChg>
        <pc:picChg chg="add mod">
          <ac:chgData name="vasanth" userId="a8a899c779b21697" providerId="LiveId" clId="{22E29975-C326-407C-91A9-F2D24111A760}" dt="2022-04-11T10:36:36.506" v="1844"/>
          <ac:picMkLst>
            <pc:docMk/>
            <pc:sldMk cId="1636044948" sldId="280"/>
            <ac:picMk id="7" creationId="{8F2596AA-F6AE-474C-89F4-57DFA2A2B4DF}"/>
          </ac:picMkLst>
        </pc:picChg>
        <pc:picChg chg="add mod">
          <ac:chgData name="vasanth" userId="a8a899c779b21697" providerId="LiveId" clId="{22E29975-C326-407C-91A9-F2D24111A760}" dt="2022-04-11T10:40:22.658" v="1912" actId="1076"/>
          <ac:picMkLst>
            <pc:docMk/>
            <pc:sldMk cId="1636044948" sldId="280"/>
            <ac:picMk id="8" creationId="{47CC6483-C8E7-496B-B5A1-8EFA00031EED}"/>
          </ac:picMkLst>
        </pc:picChg>
      </pc:sldChg>
      <pc:sldChg chg="addSp delSp modSp new mod">
        <pc:chgData name="vasanth" userId="a8a899c779b21697" providerId="LiveId" clId="{22E29975-C326-407C-91A9-F2D24111A760}" dt="2022-04-11T10:40:10.661" v="1910" actId="1076"/>
        <pc:sldMkLst>
          <pc:docMk/>
          <pc:sldMk cId="434086499" sldId="281"/>
        </pc:sldMkLst>
        <pc:spChg chg="mod">
          <ac:chgData name="vasanth" userId="a8a899c779b21697" providerId="LiveId" clId="{22E29975-C326-407C-91A9-F2D24111A760}" dt="2022-04-11T10:33:01.925" v="1608" actId="20577"/>
          <ac:spMkLst>
            <pc:docMk/>
            <pc:sldMk cId="434086499" sldId="281"/>
            <ac:spMk id="2" creationId="{0F59DC9E-B3ED-46AD-983A-B5688DF129E5}"/>
          </ac:spMkLst>
        </pc:spChg>
        <pc:spChg chg="del">
          <ac:chgData name="vasanth" userId="a8a899c779b21697" providerId="LiveId" clId="{22E29975-C326-407C-91A9-F2D24111A760}" dt="2022-04-11T10:33:10.393" v="1609"/>
          <ac:spMkLst>
            <pc:docMk/>
            <pc:sldMk cId="434086499" sldId="281"/>
            <ac:spMk id="3" creationId="{9A39B680-B31B-4FBE-AFAC-7256637B0503}"/>
          </ac:spMkLst>
        </pc:spChg>
        <pc:picChg chg="add mod">
          <ac:chgData name="vasanth" userId="a8a899c779b21697" providerId="LiveId" clId="{22E29975-C326-407C-91A9-F2D24111A760}" dt="2022-04-11T10:33:17.454" v="1611" actId="14100"/>
          <ac:picMkLst>
            <pc:docMk/>
            <pc:sldMk cId="434086499" sldId="281"/>
            <ac:picMk id="7" creationId="{3CE52AE4-A864-49CF-B039-22A63FC6B95F}"/>
          </ac:picMkLst>
        </pc:picChg>
        <pc:picChg chg="add mod">
          <ac:chgData name="vasanth" userId="a8a899c779b21697" providerId="LiveId" clId="{22E29975-C326-407C-91A9-F2D24111A760}" dt="2022-04-11T10:33:46.146" v="1616" actId="1076"/>
          <ac:picMkLst>
            <pc:docMk/>
            <pc:sldMk cId="434086499" sldId="281"/>
            <ac:picMk id="8" creationId="{FD3153AF-A8A8-4D3B-A36B-0500EE972D41}"/>
          </ac:picMkLst>
        </pc:picChg>
        <pc:picChg chg="add mod">
          <ac:chgData name="vasanth" userId="a8a899c779b21697" providerId="LiveId" clId="{22E29975-C326-407C-91A9-F2D24111A760}" dt="2022-04-11T10:40:10.661" v="1910" actId="1076"/>
          <ac:picMkLst>
            <pc:docMk/>
            <pc:sldMk cId="434086499" sldId="281"/>
            <ac:picMk id="9" creationId="{D85C2851-FF57-41CF-9569-218D89DC4D62}"/>
          </ac:picMkLst>
        </pc:picChg>
      </pc:sldChg>
      <pc:sldChg chg="addSp delSp modSp new mod">
        <pc:chgData name="vasanth" userId="a8a899c779b21697" providerId="LiveId" clId="{22E29975-C326-407C-91A9-F2D24111A760}" dt="2022-04-11T10:40:46.809" v="1928" actId="1076"/>
        <pc:sldMkLst>
          <pc:docMk/>
          <pc:sldMk cId="4130028469" sldId="282"/>
        </pc:sldMkLst>
        <pc:spChg chg="mod">
          <ac:chgData name="vasanth" userId="a8a899c779b21697" providerId="LiveId" clId="{22E29975-C326-407C-91A9-F2D24111A760}" dt="2022-04-11T10:34:17.188" v="1708" actId="20577"/>
          <ac:spMkLst>
            <pc:docMk/>
            <pc:sldMk cId="4130028469" sldId="282"/>
            <ac:spMk id="2" creationId="{0B66F03F-F746-4C89-8BF5-9997806BFAD8}"/>
          </ac:spMkLst>
        </pc:spChg>
        <pc:spChg chg="del">
          <ac:chgData name="vasanth" userId="a8a899c779b21697" providerId="LiveId" clId="{22E29975-C326-407C-91A9-F2D24111A760}" dt="2022-04-11T10:34:28.733" v="1709"/>
          <ac:spMkLst>
            <pc:docMk/>
            <pc:sldMk cId="4130028469" sldId="282"/>
            <ac:spMk id="3" creationId="{FBE9FE7C-270B-475A-8DAE-636A54A664DE}"/>
          </ac:spMkLst>
        </pc:spChg>
        <pc:picChg chg="add mod">
          <ac:chgData name="vasanth" userId="a8a899c779b21697" providerId="LiveId" clId="{22E29975-C326-407C-91A9-F2D24111A760}" dt="2022-04-11T10:34:34.559" v="1712" actId="1076"/>
          <ac:picMkLst>
            <pc:docMk/>
            <pc:sldMk cId="4130028469" sldId="282"/>
            <ac:picMk id="7" creationId="{619A486C-A682-4F18-B943-CEE542B318DE}"/>
          </ac:picMkLst>
        </pc:picChg>
        <pc:picChg chg="add mod">
          <ac:chgData name="vasanth" userId="a8a899c779b21697" providerId="LiveId" clId="{22E29975-C326-407C-91A9-F2D24111A760}" dt="2022-04-11T10:34:54.086" v="1716" actId="1076"/>
          <ac:picMkLst>
            <pc:docMk/>
            <pc:sldMk cId="4130028469" sldId="282"/>
            <ac:picMk id="8" creationId="{CB821FEF-94DB-4E1B-BEE1-90EE8954E9E9}"/>
          </ac:picMkLst>
        </pc:picChg>
        <pc:picChg chg="add mod">
          <ac:chgData name="vasanth" userId="a8a899c779b21697" providerId="LiveId" clId="{22E29975-C326-407C-91A9-F2D24111A760}" dt="2022-04-11T10:40:46.809" v="1928" actId="1076"/>
          <ac:picMkLst>
            <pc:docMk/>
            <pc:sldMk cId="4130028469" sldId="282"/>
            <ac:picMk id="9" creationId="{09318AA8-481B-48F5-8D90-4C8FA3896F30}"/>
          </ac:picMkLst>
        </pc:picChg>
      </pc:sldChg>
      <pc:sldChg chg="addSp delSp modSp new mod ord">
        <pc:chgData name="vasanth" userId="a8a899c779b21697" providerId="LiveId" clId="{22E29975-C326-407C-91A9-F2D24111A760}" dt="2022-04-11T10:39:39.761" v="1891" actId="20577"/>
        <pc:sldMkLst>
          <pc:docMk/>
          <pc:sldMk cId="3341044928" sldId="283"/>
        </pc:sldMkLst>
        <pc:spChg chg="mod">
          <ac:chgData name="vasanth" userId="a8a899c779b21697" providerId="LiveId" clId="{22E29975-C326-407C-91A9-F2D24111A760}" dt="2022-04-11T10:39:39.761" v="1891" actId="20577"/>
          <ac:spMkLst>
            <pc:docMk/>
            <pc:sldMk cId="3341044928" sldId="283"/>
            <ac:spMk id="2" creationId="{D97BEC80-6403-4807-A961-5E8D307FF463}"/>
          </ac:spMkLst>
        </pc:spChg>
        <pc:spChg chg="del">
          <ac:chgData name="vasanth" userId="a8a899c779b21697" providerId="LiveId" clId="{22E29975-C326-407C-91A9-F2D24111A760}" dt="2022-04-11T10:28:11.462" v="1300"/>
          <ac:spMkLst>
            <pc:docMk/>
            <pc:sldMk cId="3341044928" sldId="283"/>
            <ac:spMk id="3" creationId="{E07288D7-86F5-4111-909A-452BF5D11B4D}"/>
          </ac:spMkLst>
        </pc:spChg>
        <pc:picChg chg="add mod">
          <ac:chgData name="vasanth" userId="a8a899c779b21697" providerId="LiveId" clId="{22E29975-C326-407C-91A9-F2D24111A760}" dt="2022-04-11T10:28:34.575" v="1302" actId="1076"/>
          <ac:picMkLst>
            <pc:docMk/>
            <pc:sldMk cId="3341044928" sldId="283"/>
            <ac:picMk id="7" creationId="{9580B25E-7D2B-4499-9A17-C6FB2D4018F9}"/>
          </ac:picMkLst>
        </pc:picChg>
        <pc:picChg chg="add mod">
          <ac:chgData name="vasanth" userId="a8a899c779b21697" providerId="LiveId" clId="{22E29975-C326-407C-91A9-F2D24111A760}" dt="2022-04-11T10:28:57.988" v="1307" actId="1076"/>
          <ac:picMkLst>
            <pc:docMk/>
            <pc:sldMk cId="3341044928" sldId="283"/>
            <ac:picMk id="8" creationId="{E47A8832-C240-4354-AC03-95BB19894368}"/>
          </ac:picMkLst>
        </pc:picChg>
        <pc:picChg chg="add mod">
          <ac:chgData name="vasanth" userId="a8a899c779b21697" providerId="LiveId" clId="{22E29975-C326-407C-91A9-F2D24111A760}" dt="2022-04-11T10:39:34.621" v="1875" actId="1076"/>
          <ac:picMkLst>
            <pc:docMk/>
            <pc:sldMk cId="3341044928" sldId="283"/>
            <ac:picMk id="9" creationId="{9EBF3D47-2C0F-4441-8CCF-4307B97B8179}"/>
          </ac:picMkLst>
        </pc:picChg>
      </pc:sldChg>
      <pc:sldChg chg="addSp delSp modSp new add del mod">
        <pc:chgData name="vasanth" userId="a8a899c779b21697" providerId="LiveId" clId="{22E29975-C326-407C-91A9-F2D24111A760}" dt="2022-04-12T06:36:24.843" v="1996" actId="1076"/>
        <pc:sldMkLst>
          <pc:docMk/>
          <pc:sldMk cId="1547235118" sldId="284"/>
        </pc:sldMkLst>
        <pc:spChg chg="mod">
          <ac:chgData name="vasanth" userId="a8a899c779b21697" providerId="LiveId" clId="{22E29975-C326-407C-91A9-F2D24111A760}" dt="2022-04-12T06:34:05.647" v="1989" actId="20577"/>
          <ac:spMkLst>
            <pc:docMk/>
            <pc:sldMk cId="1547235118" sldId="284"/>
            <ac:spMk id="2" creationId="{05FA9B23-C268-4005-AA65-8C17E0330C73}"/>
          </ac:spMkLst>
        </pc:spChg>
        <pc:spChg chg="del">
          <ac:chgData name="vasanth" userId="a8a899c779b21697" providerId="LiveId" clId="{22E29975-C326-407C-91A9-F2D24111A760}" dt="2022-04-12T06:35:37.622" v="1992"/>
          <ac:spMkLst>
            <pc:docMk/>
            <pc:sldMk cId="1547235118" sldId="284"/>
            <ac:spMk id="3" creationId="{3C4133CF-BB8F-4632-9611-3E53153BBEE9}"/>
          </ac:spMkLst>
        </pc:spChg>
        <pc:spChg chg="add del mod">
          <ac:chgData name="vasanth" userId="a8a899c779b21697" providerId="LiveId" clId="{22E29975-C326-407C-91A9-F2D24111A760}" dt="2022-04-12T06:34:02.020" v="1985"/>
          <ac:spMkLst>
            <pc:docMk/>
            <pc:sldMk cId="1547235118" sldId="284"/>
            <ac:spMk id="11" creationId="{2F14C4CC-5FD1-4DA4-8C64-4ACA98D940B7}"/>
          </ac:spMkLst>
        </pc:spChg>
        <pc:spChg chg="add del mod">
          <ac:chgData name="vasanth" userId="a8a899c779b21697" providerId="LiveId" clId="{22E29975-C326-407C-91A9-F2D24111A760}" dt="2022-04-12T06:34:02.020" v="1985"/>
          <ac:spMkLst>
            <pc:docMk/>
            <pc:sldMk cId="1547235118" sldId="284"/>
            <ac:spMk id="13" creationId="{78E47D72-0060-438C-B23A-BF011C400073}"/>
          </ac:spMkLst>
        </pc:spChg>
        <pc:spChg chg="add del mod">
          <ac:chgData name="vasanth" userId="a8a899c779b21697" providerId="LiveId" clId="{22E29975-C326-407C-91A9-F2D24111A760}" dt="2022-04-12T06:34:02.020" v="1985"/>
          <ac:spMkLst>
            <pc:docMk/>
            <pc:sldMk cId="1547235118" sldId="284"/>
            <ac:spMk id="14" creationId="{DAEC2057-295B-4376-9465-6FA29B39AE52}"/>
          </ac:spMkLst>
        </pc:spChg>
        <pc:spChg chg="add del mod">
          <ac:chgData name="vasanth" userId="a8a899c779b21697" providerId="LiveId" clId="{22E29975-C326-407C-91A9-F2D24111A760}" dt="2022-04-12T06:34:02.020" v="1985"/>
          <ac:spMkLst>
            <pc:docMk/>
            <pc:sldMk cId="1547235118" sldId="284"/>
            <ac:spMk id="15" creationId="{EA342CFB-212F-4ABE-94B2-7D7FC01047B1}"/>
          </ac:spMkLst>
        </pc:spChg>
        <pc:spChg chg="add del mod">
          <ac:chgData name="vasanth" userId="a8a899c779b21697" providerId="LiveId" clId="{22E29975-C326-407C-91A9-F2D24111A760}" dt="2022-04-12T06:34:02.020" v="1985"/>
          <ac:spMkLst>
            <pc:docMk/>
            <pc:sldMk cId="1547235118" sldId="284"/>
            <ac:spMk id="16" creationId="{A7F140C5-068D-4135-BD49-4AA1E19D7C92}"/>
          </ac:spMkLst>
        </pc:spChg>
        <pc:spChg chg="add del mod">
          <ac:chgData name="vasanth" userId="a8a899c779b21697" providerId="LiveId" clId="{22E29975-C326-407C-91A9-F2D24111A760}" dt="2022-04-12T06:34:02.020" v="1985"/>
          <ac:spMkLst>
            <pc:docMk/>
            <pc:sldMk cId="1547235118" sldId="284"/>
            <ac:spMk id="18" creationId="{6F3568FA-20DC-47F1-A846-383F81742124}"/>
          </ac:spMkLst>
        </pc:spChg>
        <pc:spChg chg="add del mod">
          <ac:chgData name="vasanth" userId="a8a899c779b21697" providerId="LiveId" clId="{22E29975-C326-407C-91A9-F2D24111A760}" dt="2022-04-12T06:34:02.020" v="1985"/>
          <ac:spMkLst>
            <pc:docMk/>
            <pc:sldMk cId="1547235118" sldId="284"/>
            <ac:spMk id="22" creationId="{CBA7422D-D2C5-4436-820B-6837B8EB3BB2}"/>
          </ac:spMkLst>
        </pc:spChg>
        <pc:spChg chg="add del mod">
          <ac:chgData name="vasanth" userId="a8a899c779b21697" providerId="LiveId" clId="{22E29975-C326-407C-91A9-F2D24111A760}" dt="2022-04-12T06:34:02.020" v="1985"/>
          <ac:spMkLst>
            <pc:docMk/>
            <pc:sldMk cId="1547235118" sldId="284"/>
            <ac:spMk id="23" creationId="{EA69A533-FE37-46C4-AF82-06B4B0DD83C5}"/>
          </ac:spMkLst>
        </pc:spChg>
        <pc:spChg chg="add del mod">
          <ac:chgData name="vasanth" userId="a8a899c779b21697" providerId="LiveId" clId="{22E29975-C326-407C-91A9-F2D24111A760}" dt="2022-04-12T06:34:02.020" v="1985"/>
          <ac:spMkLst>
            <pc:docMk/>
            <pc:sldMk cId="1547235118" sldId="284"/>
            <ac:spMk id="24" creationId="{8A6DEA9A-07B0-49D2-90E8-78B07A856B47}"/>
          </ac:spMkLst>
        </pc:spChg>
        <pc:spChg chg="add del mod">
          <ac:chgData name="vasanth" userId="a8a899c779b21697" providerId="LiveId" clId="{22E29975-C326-407C-91A9-F2D24111A760}" dt="2022-04-12T06:34:02.020" v="1985"/>
          <ac:spMkLst>
            <pc:docMk/>
            <pc:sldMk cId="1547235118" sldId="284"/>
            <ac:spMk id="27" creationId="{90F4C448-0CFC-4B7D-8EFE-759BAFA1F0ED}"/>
          </ac:spMkLst>
        </pc:spChg>
        <pc:spChg chg="add del mod">
          <ac:chgData name="vasanth" userId="a8a899c779b21697" providerId="LiveId" clId="{22E29975-C326-407C-91A9-F2D24111A760}" dt="2022-04-12T06:34:02.020" v="1985"/>
          <ac:spMkLst>
            <pc:docMk/>
            <pc:sldMk cId="1547235118" sldId="284"/>
            <ac:spMk id="29" creationId="{3E651FEF-21E4-4816-A867-7948E3C905E7}"/>
          </ac:spMkLst>
        </pc:spChg>
        <pc:spChg chg="add del mod">
          <ac:chgData name="vasanth" userId="a8a899c779b21697" providerId="LiveId" clId="{22E29975-C326-407C-91A9-F2D24111A760}" dt="2022-04-12T06:34:02.020" v="1985"/>
          <ac:spMkLst>
            <pc:docMk/>
            <pc:sldMk cId="1547235118" sldId="284"/>
            <ac:spMk id="30" creationId="{2A9E15DA-A011-44C3-B559-46C71385773F}"/>
          </ac:spMkLst>
        </pc:spChg>
        <pc:spChg chg="add del mod">
          <ac:chgData name="vasanth" userId="a8a899c779b21697" providerId="LiveId" clId="{22E29975-C326-407C-91A9-F2D24111A760}" dt="2022-04-12T06:34:02.020" v="1985"/>
          <ac:spMkLst>
            <pc:docMk/>
            <pc:sldMk cId="1547235118" sldId="284"/>
            <ac:spMk id="31" creationId="{D4D70F5A-654D-4713-878F-71AE5928547D}"/>
          </ac:spMkLst>
        </pc:spChg>
        <pc:spChg chg="add del mod">
          <ac:chgData name="vasanth" userId="a8a899c779b21697" providerId="LiveId" clId="{22E29975-C326-407C-91A9-F2D24111A760}" dt="2022-04-12T06:34:02.020" v="1985"/>
          <ac:spMkLst>
            <pc:docMk/>
            <pc:sldMk cId="1547235118" sldId="284"/>
            <ac:spMk id="32" creationId="{53CA33D2-388C-465A-B355-7529F8244B34}"/>
          </ac:spMkLst>
        </pc:spChg>
        <pc:spChg chg="add del mod">
          <ac:chgData name="vasanth" userId="a8a899c779b21697" providerId="LiveId" clId="{22E29975-C326-407C-91A9-F2D24111A760}" dt="2022-04-12T06:34:02.020" v="1985"/>
          <ac:spMkLst>
            <pc:docMk/>
            <pc:sldMk cId="1547235118" sldId="284"/>
            <ac:spMk id="33" creationId="{EFA12B95-181A-49D9-ABAB-149354BCCFAC}"/>
          </ac:spMkLst>
        </pc:spChg>
        <pc:spChg chg="add del mod">
          <ac:chgData name="vasanth" userId="a8a899c779b21697" providerId="LiveId" clId="{22E29975-C326-407C-91A9-F2D24111A760}" dt="2022-04-12T06:34:02.020" v="1985"/>
          <ac:spMkLst>
            <pc:docMk/>
            <pc:sldMk cId="1547235118" sldId="284"/>
            <ac:spMk id="34" creationId="{C85EAB1F-75B1-4B2F-9E47-CBF3CDC00CC1}"/>
          </ac:spMkLst>
        </pc:spChg>
        <pc:spChg chg="add del">
          <ac:chgData name="vasanth" userId="a8a899c779b21697" providerId="LiveId" clId="{22E29975-C326-407C-91A9-F2D24111A760}" dt="2022-04-12T06:35:10.785" v="1991"/>
          <ac:spMkLst>
            <pc:docMk/>
            <pc:sldMk cId="1547235118" sldId="284"/>
            <ac:spMk id="35" creationId="{B60E486D-D30A-4B92-8DC6-BE73AC531799}"/>
          </ac:spMkLst>
        </pc:spChg>
        <pc:spChg chg="add del">
          <ac:chgData name="vasanth" userId="a8a899c779b21697" providerId="LiveId" clId="{22E29975-C326-407C-91A9-F2D24111A760}" dt="2022-04-12T06:35:10.785" v="1991"/>
          <ac:spMkLst>
            <pc:docMk/>
            <pc:sldMk cId="1547235118" sldId="284"/>
            <ac:spMk id="36" creationId="{725529E6-D186-46B2-A50A-9C858AA57E0E}"/>
          </ac:spMkLst>
        </pc:spChg>
        <pc:spChg chg="add del">
          <ac:chgData name="vasanth" userId="a8a899c779b21697" providerId="LiveId" clId="{22E29975-C326-407C-91A9-F2D24111A760}" dt="2022-04-12T06:35:10.785" v="1991"/>
          <ac:spMkLst>
            <pc:docMk/>
            <pc:sldMk cId="1547235118" sldId="284"/>
            <ac:spMk id="37" creationId="{71F3E8AC-B954-4DC0-AF25-B8C760B0DA19}"/>
          </ac:spMkLst>
        </pc:spChg>
        <pc:picChg chg="add mod">
          <ac:chgData name="vasanth" userId="a8a899c779b21697" providerId="LiveId" clId="{22E29975-C326-407C-91A9-F2D24111A760}" dt="2022-04-12T06:35:43.215" v="1993" actId="1076"/>
          <ac:picMkLst>
            <pc:docMk/>
            <pc:sldMk cId="1547235118" sldId="284"/>
            <ac:picMk id="38" creationId="{BD60F439-50C7-48C7-8264-EFDB20C5297E}"/>
          </ac:picMkLst>
        </pc:picChg>
        <pc:picChg chg="add mod">
          <ac:chgData name="vasanth" userId="a8a899c779b21697" providerId="LiveId" clId="{22E29975-C326-407C-91A9-F2D24111A760}" dt="2022-04-12T06:36:24.843" v="1996" actId="1076"/>
          <ac:picMkLst>
            <pc:docMk/>
            <pc:sldMk cId="1547235118" sldId="284"/>
            <ac:picMk id="39" creationId="{8AD7F29D-036F-4382-9918-826058D6A55D}"/>
          </ac:picMkLst>
        </pc:picChg>
        <pc:cxnChg chg="add del mod">
          <ac:chgData name="vasanth" userId="a8a899c779b21697" providerId="LiveId" clId="{22E29975-C326-407C-91A9-F2D24111A760}" dt="2022-04-12T06:34:02.020" v="1985"/>
          <ac:cxnSpMkLst>
            <pc:docMk/>
            <pc:sldMk cId="1547235118" sldId="284"/>
            <ac:cxnSpMk id="7" creationId="{2495A217-C182-40A7-88FB-A4E164D2F665}"/>
          </ac:cxnSpMkLst>
        </pc:cxnChg>
        <pc:cxnChg chg="add del mod">
          <ac:chgData name="vasanth" userId="a8a899c779b21697" providerId="LiveId" clId="{22E29975-C326-407C-91A9-F2D24111A760}" dt="2022-04-12T06:34:02.020" v="1985"/>
          <ac:cxnSpMkLst>
            <pc:docMk/>
            <pc:sldMk cId="1547235118" sldId="284"/>
            <ac:cxnSpMk id="8" creationId="{A379DDBE-9483-4734-9FDD-4AC52DB67545}"/>
          </ac:cxnSpMkLst>
        </pc:cxnChg>
        <pc:cxnChg chg="add del mod">
          <ac:chgData name="vasanth" userId="a8a899c779b21697" providerId="LiveId" clId="{22E29975-C326-407C-91A9-F2D24111A760}" dt="2022-04-12T06:34:02.020" v="1985"/>
          <ac:cxnSpMkLst>
            <pc:docMk/>
            <pc:sldMk cId="1547235118" sldId="284"/>
            <ac:cxnSpMk id="9" creationId="{48F44BA8-35B4-4F50-91CF-149A4681F6B0}"/>
          </ac:cxnSpMkLst>
        </pc:cxnChg>
        <pc:cxnChg chg="add del mod">
          <ac:chgData name="vasanth" userId="a8a899c779b21697" providerId="LiveId" clId="{22E29975-C326-407C-91A9-F2D24111A760}" dt="2022-04-12T06:34:02.020" v="1985"/>
          <ac:cxnSpMkLst>
            <pc:docMk/>
            <pc:sldMk cId="1547235118" sldId="284"/>
            <ac:cxnSpMk id="10" creationId="{43D6C124-2125-43E5-9C0C-F1674F44D30A}"/>
          </ac:cxnSpMkLst>
        </pc:cxnChg>
        <pc:cxnChg chg="add del mod">
          <ac:chgData name="vasanth" userId="a8a899c779b21697" providerId="LiveId" clId="{22E29975-C326-407C-91A9-F2D24111A760}" dt="2022-04-12T06:34:02.020" v="1985"/>
          <ac:cxnSpMkLst>
            <pc:docMk/>
            <pc:sldMk cId="1547235118" sldId="284"/>
            <ac:cxnSpMk id="12" creationId="{15422797-38ED-4ACB-9C69-6689FDC259B5}"/>
          </ac:cxnSpMkLst>
        </pc:cxnChg>
        <pc:cxnChg chg="add del mod">
          <ac:chgData name="vasanth" userId="a8a899c779b21697" providerId="LiveId" clId="{22E29975-C326-407C-91A9-F2D24111A760}" dt="2022-04-12T06:34:02.020" v="1985"/>
          <ac:cxnSpMkLst>
            <pc:docMk/>
            <pc:sldMk cId="1547235118" sldId="284"/>
            <ac:cxnSpMk id="17" creationId="{FBFD0EFE-1818-42C1-A70C-C4F46939FEE3}"/>
          </ac:cxnSpMkLst>
        </pc:cxnChg>
        <pc:cxnChg chg="add del mod">
          <ac:chgData name="vasanth" userId="a8a899c779b21697" providerId="LiveId" clId="{22E29975-C326-407C-91A9-F2D24111A760}" dt="2022-04-12T06:34:02.020" v="1985"/>
          <ac:cxnSpMkLst>
            <pc:docMk/>
            <pc:sldMk cId="1547235118" sldId="284"/>
            <ac:cxnSpMk id="19" creationId="{F709C9EF-A874-439D-BA5B-809FD120A709}"/>
          </ac:cxnSpMkLst>
        </pc:cxnChg>
        <pc:cxnChg chg="add del mod">
          <ac:chgData name="vasanth" userId="a8a899c779b21697" providerId="LiveId" clId="{22E29975-C326-407C-91A9-F2D24111A760}" dt="2022-04-12T06:34:02.020" v="1985"/>
          <ac:cxnSpMkLst>
            <pc:docMk/>
            <pc:sldMk cId="1547235118" sldId="284"/>
            <ac:cxnSpMk id="20" creationId="{E042CEF4-CB6A-4D65-B38F-88E1AE308438}"/>
          </ac:cxnSpMkLst>
        </pc:cxnChg>
        <pc:cxnChg chg="add del mod">
          <ac:chgData name="vasanth" userId="a8a899c779b21697" providerId="LiveId" clId="{22E29975-C326-407C-91A9-F2D24111A760}" dt="2022-04-12T06:34:02.020" v="1985"/>
          <ac:cxnSpMkLst>
            <pc:docMk/>
            <pc:sldMk cId="1547235118" sldId="284"/>
            <ac:cxnSpMk id="21" creationId="{5670011E-7D2E-4370-B80E-8F49F7C92F10}"/>
          </ac:cxnSpMkLst>
        </pc:cxnChg>
        <pc:cxnChg chg="add del mod">
          <ac:chgData name="vasanth" userId="a8a899c779b21697" providerId="LiveId" clId="{22E29975-C326-407C-91A9-F2D24111A760}" dt="2022-04-12T06:34:02.020" v="1985"/>
          <ac:cxnSpMkLst>
            <pc:docMk/>
            <pc:sldMk cId="1547235118" sldId="284"/>
            <ac:cxnSpMk id="25" creationId="{D657C9D5-67EA-4D29-BFC0-2BAE2734B346}"/>
          </ac:cxnSpMkLst>
        </pc:cxnChg>
        <pc:cxnChg chg="add del mod">
          <ac:chgData name="vasanth" userId="a8a899c779b21697" providerId="LiveId" clId="{22E29975-C326-407C-91A9-F2D24111A760}" dt="2022-04-12T06:34:02.020" v="1985"/>
          <ac:cxnSpMkLst>
            <pc:docMk/>
            <pc:sldMk cId="1547235118" sldId="284"/>
            <ac:cxnSpMk id="26" creationId="{FBD6EA10-9C01-4725-9E16-47EE0BE6814A}"/>
          </ac:cxnSpMkLst>
        </pc:cxnChg>
        <pc:cxnChg chg="add del mod">
          <ac:chgData name="vasanth" userId="a8a899c779b21697" providerId="LiveId" clId="{22E29975-C326-407C-91A9-F2D24111A760}" dt="2022-04-12T06:34:02.020" v="1985"/>
          <ac:cxnSpMkLst>
            <pc:docMk/>
            <pc:sldMk cId="1547235118" sldId="284"/>
            <ac:cxnSpMk id="28" creationId="{F74A2AA6-1539-4E7A-A2A3-512BDF50AD17}"/>
          </ac:cxnSpMkLst>
        </pc:cxnChg>
      </pc:sldChg>
      <pc:sldChg chg="addSp delSp modSp new mod">
        <pc:chgData name="vasanth" userId="a8a899c779b21697" providerId="LiveId" clId="{22E29975-C326-407C-91A9-F2D24111A760}" dt="2022-04-12T06:45:46.100" v="2067" actId="1076"/>
        <pc:sldMkLst>
          <pc:docMk/>
          <pc:sldMk cId="3174044356" sldId="285"/>
        </pc:sldMkLst>
        <pc:spChg chg="mod">
          <ac:chgData name="vasanth" userId="a8a899c779b21697" providerId="LiveId" clId="{22E29975-C326-407C-91A9-F2D24111A760}" dt="2022-04-12T06:45:28.245" v="2066" actId="255"/>
          <ac:spMkLst>
            <pc:docMk/>
            <pc:sldMk cId="3174044356" sldId="285"/>
            <ac:spMk id="2" creationId="{B0549B36-32A5-4454-8D61-E997E8ADD475}"/>
          </ac:spMkLst>
        </pc:spChg>
        <pc:spChg chg="del mod">
          <ac:chgData name="vasanth" userId="a8a899c779b21697" providerId="LiveId" clId="{22E29975-C326-407C-91A9-F2D24111A760}" dt="2022-04-12T06:44:12.133" v="2060"/>
          <ac:spMkLst>
            <pc:docMk/>
            <pc:sldMk cId="3174044356" sldId="285"/>
            <ac:spMk id="3" creationId="{9EB93E96-48BD-4629-91AA-8EB67D61A2ED}"/>
          </ac:spMkLst>
        </pc:spChg>
        <pc:spChg chg="add mod">
          <ac:chgData name="vasanth" userId="a8a899c779b21697" providerId="LiveId" clId="{22E29975-C326-407C-91A9-F2D24111A760}" dt="2022-04-12T06:38:33.573" v="2014" actId="1076"/>
          <ac:spMkLst>
            <pc:docMk/>
            <pc:sldMk cId="3174044356" sldId="285"/>
            <ac:spMk id="11" creationId="{848767C2-423D-4B53-BF3A-95CA11DEA9DB}"/>
          </ac:spMkLst>
        </pc:spChg>
        <pc:spChg chg="add mod">
          <ac:chgData name="vasanth" userId="a8a899c779b21697" providerId="LiveId" clId="{22E29975-C326-407C-91A9-F2D24111A760}" dt="2022-04-12T06:37:46.071" v="2003" actId="1076"/>
          <ac:spMkLst>
            <pc:docMk/>
            <pc:sldMk cId="3174044356" sldId="285"/>
            <ac:spMk id="12" creationId="{EA2636D8-20D7-4840-8B68-EA280E79A6B6}"/>
          </ac:spMkLst>
        </pc:spChg>
        <pc:spChg chg="add mod">
          <ac:chgData name="vasanth" userId="a8a899c779b21697" providerId="LiveId" clId="{22E29975-C326-407C-91A9-F2D24111A760}" dt="2022-04-12T06:37:50.726" v="2004" actId="1076"/>
          <ac:spMkLst>
            <pc:docMk/>
            <pc:sldMk cId="3174044356" sldId="285"/>
            <ac:spMk id="13" creationId="{B2997975-0174-4172-8B37-5BC19C308B41}"/>
          </ac:spMkLst>
        </pc:spChg>
        <pc:spChg chg="add mod">
          <ac:chgData name="vasanth" userId="a8a899c779b21697" providerId="LiveId" clId="{22E29975-C326-407C-91A9-F2D24111A760}" dt="2022-04-12T06:38:14.046" v="2008" actId="1076"/>
          <ac:spMkLst>
            <pc:docMk/>
            <pc:sldMk cId="3174044356" sldId="285"/>
            <ac:spMk id="15" creationId="{E25E2AB9-BB74-4B50-9427-912C538F6568}"/>
          </ac:spMkLst>
        </pc:spChg>
        <pc:spChg chg="add mod">
          <ac:chgData name="vasanth" userId="a8a899c779b21697" providerId="LiveId" clId="{22E29975-C326-407C-91A9-F2D24111A760}" dt="2022-04-12T06:38:19.998" v="2010" actId="1076"/>
          <ac:spMkLst>
            <pc:docMk/>
            <pc:sldMk cId="3174044356" sldId="285"/>
            <ac:spMk id="16" creationId="{ADFC06AB-D5CE-4528-8B31-58CC54019EE6}"/>
          </ac:spMkLst>
        </pc:spChg>
        <pc:spChg chg="add mod">
          <ac:chgData name="vasanth" userId="a8a899c779b21697" providerId="LiveId" clId="{22E29975-C326-407C-91A9-F2D24111A760}" dt="2022-04-12T06:38:55.021" v="2018" actId="1076"/>
          <ac:spMkLst>
            <pc:docMk/>
            <pc:sldMk cId="3174044356" sldId="285"/>
            <ac:spMk id="17" creationId="{705B8612-788E-4BE7-A9E6-94AA8DE328F4}"/>
          </ac:spMkLst>
        </pc:spChg>
        <pc:spChg chg="add mod">
          <ac:chgData name="vasanth" userId="a8a899c779b21697" providerId="LiveId" clId="{22E29975-C326-407C-91A9-F2D24111A760}" dt="2022-04-12T06:39:03.175" v="2020" actId="1076"/>
          <ac:spMkLst>
            <pc:docMk/>
            <pc:sldMk cId="3174044356" sldId="285"/>
            <ac:spMk id="18" creationId="{7C31011C-8884-48E5-88E8-1D141C09E249}"/>
          </ac:spMkLst>
        </pc:spChg>
        <pc:spChg chg="add mod">
          <ac:chgData name="vasanth" userId="a8a899c779b21697" providerId="LiveId" clId="{22E29975-C326-407C-91A9-F2D24111A760}" dt="2022-04-12T06:39:37.595" v="2026" actId="1076"/>
          <ac:spMkLst>
            <pc:docMk/>
            <pc:sldMk cId="3174044356" sldId="285"/>
            <ac:spMk id="22" creationId="{486B7017-A5F2-4C98-8F2E-C5DBBDC7714D}"/>
          </ac:spMkLst>
        </pc:spChg>
        <pc:spChg chg="add mod">
          <ac:chgData name="vasanth" userId="a8a899c779b21697" providerId="LiveId" clId="{22E29975-C326-407C-91A9-F2D24111A760}" dt="2022-04-12T06:39:57.497" v="2032" actId="1076"/>
          <ac:spMkLst>
            <pc:docMk/>
            <pc:sldMk cId="3174044356" sldId="285"/>
            <ac:spMk id="23" creationId="{1FE25B7F-7BF1-4983-906C-DF5EC2999C13}"/>
          </ac:spMkLst>
        </pc:spChg>
        <pc:spChg chg="add mod">
          <ac:chgData name="vasanth" userId="a8a899c779b21697" providerId="LiveId" clId="{22E29975-C326-407C-91A9-F2D24111A760}" dt="2022-04-12T06:41:03.188" v="2045" actId="1076"/>
          <ac:spMkLst>
            <pc:docMk/>
            <pc:sldMk cId="3174044356" sldId="285"/>
            <ac:spMk id="24" creationId="{5ACA45EB-CA92-487C-AFCB-BD8713275A1C}"/>
          </ac:spMkLst>
        </pc:spChg>
        <pc:spChg chg="add mod">
          <ac:chgData name="vasanth" userId="a8a899c779b21697" providerId="LiveId" clId="{22E29975-C326-407C-91A9-F2D24111A760}" dt="2022-04-12T06:39:17.225" v="2022" actId="1076"/>
          <ac:spMkLst>
            <pc:docMk/>
            <pc:sldMk cId="3174044356" sldId="285"/>
            <ac:spMk id="27" creationId="{3CD23A84-8359-483F-9EAB-90B57E660630}"/>
          </ac:spMkLst>
        </pc:spChg>
        <pc:spChg chg="add del mod">
          <ac:chgData name="vasanth" userId="a8a899c779b21697" providerId="LiveId" clId="{22E29975-C326-407C-91A9-F2D24111A760}" dt="2022-04-12T06:38:28.418" v="2013"/>
          <ac:spMkLst>
            <pc:docMk/>
            <pc:sldMk cId="3174044356" sldId="285"/>
            <ac:spMk id="29" creationId="{A4E69120-6AA7-44B0-93AD-72D8F2A00CC4}"/>
          </ac:spMkLst>
        </pc:spChg>
        <pc:spChg chg="add mod">
          <ac:chgData name="vasanth" userId="a8a899c779b21697" providerId="LiveId" clId="{22E29975-C326-407C-91A9-F2D24111A760}" dt="2022-04-12T06:45:46.100" v="2067" actId="1076"/>
          <ac:spMkLst>
            <pc:docMk/>
            <pc:sldMk cId="3174044356" sldId="285"/>
            <ac:spMk id="30" creationId="{0270B907-F4AA-4307-AACD-43141C4D99B1}"/>
          </ac:spMkLst>
        </pc:spChg>
        <pc:spChg chg="add mod">
          <ac:chgData name="vasanth" userId="a8a899c779b21697" providerId="LiveId" clId="{22E29975-C326-407C-91A9-F2D24111A760}" dt="2022-04-12T06:43:09.415" v="2058" actId="20577"/>
          <ac:spMkLst>
            <pc:docMk/>
            <pc:sldMk cId="3174044356" sldId="285"/>
            <ac:spMk id="32" creationId="{9CE01DA2-A86F-4EFB-B9C6-B2BE9545D3E2}"/>
          </ac:spMkLst>
        </pc:spChg>
        <pc:spChg chg="add mod">
          <ac:chgData name="vasanth" userId="a8a899c779b21697" providerId="LiveId" clId="{22E29975-C326-407C-91A9-F2D24111A760}" dt="2022-04-12T06:44:52.197" v="2064" actId="1076"/>
          <ac:spMkLst>
            <pc:docMk/>
            <pc:sldMk cId="3174044356" sldId="285"/>
            <ac:spMk id="47" creationId="{703CCF1A-6500-40E6-A3B5-62F5BD092193}"/>
          </ac:spMkLst>
        </pc:spChg>
        <pc:picChg chg="add mod">
          <ac:chgData name="vasanth" userId="a8a899c779b21697" providerId="LiveId" clId="{22E29975-C326-407C-91A9-F2D24111A760}" dt="2022-04-12T06:42:00.275" v="2051" actId="1076"/>
          <ac:picMkLst>
            <pc:docMk/>
            <pc:sldMk cId="3174044356" sldId="285"/>
            <ac:picMk id="43" creationId="{6D7B5C9A-B3BC-4105-A250-499F76CFB50B}"/>
          </ac:picMkLst>
        </pc:picChg>
        <pc:picChg chg="add mod">
          <ac:chgData name="vasanth" userId="a8a899c779b21697" providerId="LiveId" clId="{22E29975-C326-407C-91A9-F2D24111A760}" dt="2022-04-12T06:42:39.062" v="2054" actId="1076"/>
          <ac:picMkLst>
            <pc:docMk/>
            <pc:sldMk cId="3174044356" sldId="285"/>
            <ac:picMk id="44" creationId="{4AAA99E9-8751-4943-9A98-0959CA010607}"/>
          </ac:picMkLst>
        </pc:picChg>
        <pc:picChg chg="add mod">
          <ac:chgData name="vasanth" userId="a8a899c779b21697" providerId="LiveId" clId="{22E29975-C326-407C-91A9-F2D24111A760}" dt="2022-04-12T06:44:20.507" v="2062" actId="1076"/>
          <ac:picMkLst>
            <pc:docMk/>
            <pc:sldMk cId="3174044356" sldId="285"/>
            <ac:picMk id="45" creationId="{ACF7B335-F44B-4B18-87A8-59AFE0625C83}"/>
          </ac:picMkLst>
        </pc:picChg>
        <pc:cxnChg chg="add mod">
          <ac:chgData name="vasanth" userId="a8a899c779b21697" providerId="LiveId" clId="{22E29975-C326-407C-91A9-F2D24111A760}" dt="2022-04-12T06:40:07.794" v="2034" actId="1076"/>
          <ac:cxnSpMkLst>
            <pc:docMk/>
            <pc:sldMk cId="3174044356" sldId="285"/>
            <ac:cxnSpMk id="7" creationId="{9BCF52B5-20D6-4DF5-BB7D-0DBA448BC181}"/>
          </ac:cxnSpMkLst>
        </pc:cxnChg>
        <pc:cxnChg chg="add mod">
          <ac:chgData name="vasanth" userId="a8a899c779b21697" providerId="LiveId" clId="{22E29975-C326-407C-91A9-F2D24111A760}" dt="2022-04-12T06:38:23.560" v="2011" actId="1076"/>
          <ac:cxnSpMkLst>
            <pc:docMk/>
            <pc:sldMk cId="3174044356" sldId="285"/>
            <ac:cxnSpMk id="8" creationId="{9F978689-AB1C-46EE-9777-9F48615CD9DC}"/>
          </ac:cxnSpMkLst>
        </pc:cxnChg>
        <pc:cxnChg chg="add mod">
          <ac:chgData name="vasanth" userId="a8a899c779b21697" providerId="LiveId" clId="{22E29975-C326-407C-91A9-F2D24111A760}" dt="2022-04-12T06:38:47.085" v="2017" actId="1076"/>
          <ac:cxnSpMkLst>
            <pc:docMk/>
            <pc:sldMk cId="3174044356" sldId="285"/>
            <ac:cxnSpMk id="9" creationId="{C913B3D0-0AE5-4061-8302-D01C2DA56C3C}"/>
          </ac:cxnSpMkLst>
        </pc:cxnChg>
        <pc:cxnChg chg="add mod">
          <ac:chgData name="vasanth" userId="a8a899c779b21697" providerId="LiveId" clId="{22E29975-C326-407C-91A9-F2D24111A760}" dt="2022-04-12T06:39:33.924" v="2025" actId="1076"/>
          <ac:cxnSpMkLst>
            <pc:docMk/>
            <pc:sldMk cId="3174044356" sldId="285"/>
            <ac:cxnSpMk id="10" creationId="{B6EFCD1C-5884-410E-95B1-E430C19D6596}"/>
          </ac:cxnSpMkLst>
        </pc:cxnChg>
        <pc:cxnChg chg="add mod">
          <ac:chgData name="vasanth" userId="a8a899c779b21697" providerId="LiveId" clId="{22E29975-C326-407C-91A9-F2D24111A760}" dt="2022-04-12T06:40:45.677" v="2041" actId="1076"/>
          <ac:cxnSpMkLst>
            <pc:docMk/>
            <pc:sldMk cId="3174044356" sldId="285"/>
            <ac:cxnSpMk id="14" creationId="{688EEE47-434E-4574-9CB1-97B5AEC192E0}"/>
          </ac:cxnSpMkLst>
        </pc:cxnChg>
        <pc:cxnChg chg="add mod">
          <ac:chgData name="vasanth" userId="a8a899c779b21697" providerId="LiveId" clId="{22E29975-C326-407C-91A9-F2D24111A760}" dt="2022-04-12T06:39:13.251" v="2021" actId="14100"/>
          <ac:cxnSpMkLst>
            <pc:docMk/>
            <pc:sldMk cId="3174044356" sldId="285"/>
            <ac:cxnSpMk id="19" creationId="{BD5E32F1-4458-4200-8749-46B3AB994585}"/>
          </ac:cxnSpMkLst>
        </pc:cxnChg>
        <pc:cxnChg chg="add del mod">
          <ac:chgData name="vasanth" userId="a8a899c779b21697" providerId="LiveId" clId="{22E29975-C326-407C-91A9-F2D24111A760}" dt="2022-04-12T06:42:05.317" v="2052" actId="21"/>
          <ac:cxnSpMkLst>
            <pc:docMk/>
            <pc:sldMk cId="3174044356" sldId="285"/>
            <ac:cxnSpMk id="20" creationId="{F15F5049-179E-4541-ABA7-48CD26FB4C63}"/>
          </ac:cxnSpMkLst>
        </pc:cxnChg>
        <pc:cxnChg chg="add mod">
          <ac:chgData name="vasanth" userId="a8a899c779b21697" providerId="LiveId" clId="{22E29975-C326-407C-91A9-F2D24111A760}" dt="2022-04-12T06:39:43.844" v="2027" actId="1076"/>
          <ac:cxnSpMkLst>
            <pc:docMk/>
            <pc:sldMk cId="3174044356" sldId="285"/>
            <ac:cxnSpMk id="21" creationId="{C304B0D6-BE36-4CE2-B5A7-A1078E66B1CE}"/>
          </ac:cxnSpMkLst>
        </pc:cxnChg>
        <pc:cxnChg chg="add mod">
          <ac:chgData name="vasanth" userId="a8a899c779b21697" providerId="LiveId" clId="{22E29975-C326-407C-91A9-F2D24111A760}" dt="2022-04-12T06:40:59.783" v="2044" actId="1076"/>
          <ac:cxnSpMkLst>
            <pc:docMk/>
            <pc:sldMk cId="3174044356" sldId="285"/>
            <ac:cxnSpMk id="25" creationId="{18E4B0DF-44B9-4BA1-9D8C-E9AF5D9F750F}"/>
          </ac:cxnSpMkLst>
        </pc:cxnChg>
        <pc:cxnChg chg="add mod">
          <ac:chgData name="vasanth" userId="a8a899c779b21697" providerId="LiveId" clId="{22E29975-C326-407C-91A9-F2D24111A760}" dt="2022-04-12T06:39:27.801" v="2024" actId="14100"/>
          <ac:cxnSpMkLst>
            <pc:docMk/>
            <pc:sldMk cId="3174044356" sldId="285"/>
            <ac:cxnSpMk id="26" creationId="{0EC64154-1DF0-4E6A-A275-4C8DA4F8B400}"/>
          </ac:cxnSpMkLst>
        </pc:cxnChg>
        <pc:cxnChg chg="add mod">
          <ac:chgData name="vasanth" userId="a8a899c779b21697" providerId="LiveId" clId="{22E29975-C326-407C-91A9-F2D24111A760}" dt="2022-04-12T06:41:08.093" v="2047" actId="14100"/>
          <ac:cxnSpMkLst>
            <pc:docMk/>
            <pc:sldMk cId="3174044356" sldId="285"/>
            <ac:cxnSpMk id="28" creationId="{F5393857-7326-4AC1-8395-EFD75BCB650F}"/>
          </ac:cxnSpMkLst>
        </pc:cxnChg>
      </pc:sldChg>
      <pc:sldMasterChg chg="add del addSldLayout delSldLayout">
        <pc:chgData name="vasanth" userId="a8a899c779b21697" providerId="LiveId" clId="{22E29975-C326-407C-91A9-F2D24111A760}" dt="2022-04-10T08:17:09.847" v="212" actId="700"/>
        <pc:sldMasterMkLst>
          <pc:docMk/>
          <pc:sldMasterMk cId="2793190940" sldId="2147483648"/>
        </pc:sldMasterMkLst>
        <pc:sldLayoutChg chg="add del">
          <pc:chgData name="vasanth" userId="a8a899c779b21697" providerId="LiveId" clId="{22E29975-C326-407C-91A9-F2D24111A760}" dt="2022-04-10T08:17:09.847" v="212" actId="700"/>
          <pc:sldLayoutMkLst>
            <pc:docMk/>
            <pc:sldMasterMk cId="2793190940" sldId="2147483648"/>
            <pc:sldLayoutMk cId="1468301537" sldId="2147483649"/>
          </pc:sldLayoutMkLst>
        </pc:sldLayoutChg>
        <pc:sldLayoutChg chg="add del">
          <pc:chgData name="vasanth" userId="a8a899c779b21697" providerId="LiveId" clId="{22E29975-C326-407C-91A9-F2D24111A760}" dt="2022-04-10T08:17:09.847" v="212" actId="700"/>
          <pc:sldLayoutMkLst>
            <pc:docMk/>
            <pc:sldMasterMk cId="2793190940" sldId="2147483648"/>
            <pc:sldLayoutMk cId="68090171" sldId="2147483650"/>
          </pc:sldLayoutMkLst>
        </pc:sldLayoutChg>
        <pc:sldLayoutChg chg="add del">
          <pc:chgData name="vasanth" userId="a8a899c779b21697" providerId="LiveId" clId="{22E29975-C326-407C-91A9-F2D24111A760}" dt="2022-04-10T08:17:09.847" v="212" actId="700"/>
          <pc:sldLayoutMkLst>
            <pc:docMk/>
            <pc:sldMasterMk cId="2793190940" sldId="2147483648"/>
            <pc:sldLayoutMk cId="2922221747" sldId="2147483651"/>
          </pc:sldLayoutMkLst>
        </pc:sldLayoutChg>
        <pc:sldLayoutChg chg="add del">
          <pc:chgData name="vasanth" userId="a8a899c779b21697" providerId="LiveId" clId="{22E29975-C326-407C-91A9-F2D24111A760}" dt="2022-04-10T08:17:09.847" v="212" actId="700"/>
          <pc:sldLayoutMkLst>
            <pc:docMk/>
            <pc:sldMasterMk cId="2793190940" sldId="2147483648"/>
            <pc:sldLayoutMk cId="3311187772" sldId="2147483652"/>
          </pc:sldLayoutMkLst>
        </pc:sldLayoutChg>
        <pc:sldLayoutChg chg="add del">
          <pc:chgData name="vasanth" userId="a8a899c779b21697" providerId="LiveId" clId="{22E29975-C326-407C-91A9-F2D24111A760}" dt="2022-04-10T08:17:09.847" v="212" actId="700"/>
          <pc:sldLayoutMkLst>
            <pc:docMk/>
            <pc:sldMasterMk cId="2793190940" sldId="2147483648"/>
            <pc:sldLayoutMk cId="3668961802" sldId="2147483653"/>
          </pc:sldLayoutMkLst>
        </pc:sldLayoutChg>
        <pc:sldLayoutChg chg="add del">
          <pc:chgData name="vasanth" userId="a8a899c779b21697" providerId="LiveId" clId="{22E29975-C326-407C-91A9-F2D24111A760}" dt="2022-04-10T08:17:09.847" v="212" actId="700"/>
          <pc:sldLayoutMkLst>
            <pc:docMk/>
            <pc:sldMasterMk cId="2793190940" sldId="2147483648"/>
            <pc:sldLayoutMk cId="2790179763" sldId="2147483654"/>
          </pc:sldLayoutMkLst>
        </pc:sldLayoutChg>
        <pc:sldLayoutChg chg="add del">
          <pc:chgData name="vasanth" userId="a8a899c779b21697" providerId="LiveId" clId="{22E29975-C326-407C-91A9-F2D24111A760}" dt="2022-04-10T08:17:09.847" v="212" actId="700"/>
          <pc:sldLayoutMkLst>
            <pc:docMk/>
            <pc:sldMasterMk cId="2793190940" sldId="2147483648"/>
            <pc:sldLayoutMk cId="2334594348" sldId="2147483655"/>
          </pc:sldLayoutMkLst>
        </pc:sldLayoutChg>
        <pc:sldLayoutChg chg="add del">
          <pc:chgData name="vasanth" userId="a8a899c779b21697" providerId="LiveId" clId="{22E29975-C326-407C-91A9-F2D24111A760}" dt="2022-04-10T08:17:09.847" v="212" actId="700"/>
          <pc:sldLayoutMkLst>
            <pc:docMk/>
            <pc:sldMasterMk cId="2793190940" sldId="2147483648"/>
            <pc:sldLayoutMk cId="1916216434" sldId="2147483656"/>
          </pc:sldLayoutMkLst>
        </pc:sldLayoutChg>
        <pc:sldLayoutChg chg="add del">
          <pc:chgData name="vasanth" userId="a8a899c779b21697" providerId="LiveId" clId="{22E29975-C326-407C-91A9-F2D24111A760}" dt="2022-04-10T08:17:09.847" v="212" actId="700"/>
          <pc:sldLayoutMkLst>
            <pc:docMk/>
            <pc:sldMasterMk cId="2793190940" sldId="2147483648"/>
            <pc:sldLayoutMk cId="649240342" sldId="2147483657"/>
          </pc:sldLayoutMkLst>
        </pc:sldLayoutChg>
        <pc:sldLayoutChg chg="add del">
          <pc:chgData name="vasanth" userId="a8a899c779b21697" providerId="LiveId" clId="{22E29975-C326-407C-91A9-F2D24111A760}" dt="2022-04-10T08:17:09.847" v="212" actId="700"/>
          <pc:sldLayoutMkLst>
            <pc:docMk/>
            <pc:sldMasterMk cId="2793190940" sldId="2147483648"/>
            <pc:sldLayoutMk cId="1876954918" sldId="2147483658"/>
          </pc:sldLayoutMkLst>
        </pc:sldLayoutChg>
        <pc:sldLayoutChg chg="add del">
          <pc:chgData name="vasanth" userId="a8a899c779b21697" providerId="LiveId" clId="{22E29975-C326-407C-91A9-F2D24111A760}" dt="2022-04-10T08:17:09.847" v="212" actId="700"/>
          <pc:sldLayoutMkLst>
            <pc:docMk/>
            <pc:sldMasterMk cId="2793190940" sldId="2147483648"/>
            <pc:sldLayoutMk cId="798260995"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AD9338-E799-4874-990A-82DEF1C23131}" type="datetimeFigureOut">
              <a:rPr lang="en-IN" smtClean="0"/>
              <a:t>12-04-2022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D13360-BCDE-4D1D-9F4F-103CDCB71F1D}" type="slidenum">
              <a:rPr lang="en-IN" smtClean="0"/>
              <a:t>‹#›</a:t>
            </a:fld>
            <a:endParaRPr lang="en-IN"/>
          </a:p>
        </p:txBody>
      </p:sp>
    </p:spTree>
    <p:extLst>
      <p:ext uri="{BB962C8B-B14F-4D97-AF65-F5344CB8AC3E}">
        <p14:creationId xmlns:p14="http://schemas.microsoft.com/office/powerpoint/2010/main" val="3469226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ED13360-BCDE-4D1D-9F4F-103CDCB71F1D}" type="slidenum">
              <a:rPr lang="en-IN" smtClean="0"/>
              <a:t>2</a:t>
            </a:fld>
            <a:endParaRPr lang="en-IN"/>
          </a:p>
        </p:txBody>
      </p:sp>
    </p:spTree>
    <p:extLst>
      <p:ext uri="{BB962C8B-B14F-4D97-AF65-F5344CB8AC3E}">
        <p14:creationId xmlns:p14="http://schemas.microsoft.com/office/powerpoint/2010/main" val="40621993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26EC765-4EEE-40D6-8764-C358A9B0EA2D}" type="datetime3">
              <a:rPr lang="en-US" smtClean="0"/>
              <a:t>12 April 2022</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t>‹#›</a:t>
            </a:fld>
            <a:endParaRPr lang="en-US"/>
          </a:p>
        </p:txBody>
      </p:sp>
    </p:spTree>
    <p:extLst>
      <p:ext uri="{BB962C8B-B14F-4D97-AF65-F5344CB8AC3E}">
        <p14:creationId xmlns:p14="http://schemas.microsoft.com/office/powerpoint/2010/main" val="197555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A40CD3-6E5F-40AF-B983-BCBC5BE7EFA8}" type="datetime3">
              <a:rPr lang="en-US" smtClean="0"/>
              <a:t>12 April 2022</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t>‹#›</a:t>
            </a:fld>
            <a:endParaRPr lang="en-US"/>
          </a:p>
        </p:txBody>
      </p:sp>
    </p:spTree>
    <p:extLst>
      <p:ext uri="{BB962C8B-B14F-4D97-AF65-F5344CB8AC3E}">
        <p14:creationId xmlns:p14="http://schemas.microsoft.com/office/powerpoint/2010/main" val="2813774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4D0355-2878-40EF-BB47-0AEFF38312E9}" type="datetime3">
              <a:rPr lang="en-US" smtClean="0"/>
              <a:t>12 April 2022</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t>‹#›</a:t>
            </a:fld>
            <a:endParaRPr lang="en-US"/>
          </a:p>
        </p:txBody>
      </p:sp>
    </p:spTree>
    <p:extLst>
      <p:ext uri="{BB962C8B-B14F-4D97-AF65-F5344CB8AC3E}">
        <p14:creationId xmlns:p14="http://schemas.microsoft.com/office/powerpoint/2010/main" val="1531803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414E9F-A237-4082-B37B-D926ADB268EE}" type="datetime3">
              <a:rPr lang="en-US" smtClean="0"/>
              <a:t>12 April 2022</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t>‹#›</a:t>
            </a:fld>
            <a:endParaRPr lang="en-US"/>
          </a:p>
        </p:txBody>
      </p:sp>
    </p:spTree>
    <p:extLst>
      <p:ext uri="{BB962C8B-B14F-4D97-AF65-F5344CB8AC3E}">
        <p14:creationId xmlns:p14="http://schemas.microsoft.com/office/powerpoint/2010/main" val="398766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9643EF-B253-4651-964D-5C22C18A1755}" type="datetime3">
              <a:rPr lang="en-US" smtClean="0"/>
              <a:t>12 April 2022</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t>‹#›</a:t>
            </a:fld>
            <a:endParaRPr lang="en-US"/>
          </a:p>
        </p:txBody>
      </p:sp>
    </p:spTree>
    <p:extLst>
      <p:ext uri="{BB962C8B-B14F-4D97-AF65-F5344CB8AC3E}">
        <p14:creationId xmlns:p14="http://schemas.microsoft.com/office/powerpoint/2010/main" val="3862409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9EAEA68-FEEF-400D-AE97-0743E2B01B36}" type="datetime3">
              <a:rPr lang="en-US" smtClean="0"/>
              <a:t>12 April 2022</a:t>
            </a:fld>
            <a:endParaRPr lang="en-US"/>
          </a:p>
        </p:txBody>
      </p:sp>
      <p:sp>
        <p:nvSpPr>
          <p:cNvPr id="6" name="Footer Placeholder 5"/>
          <p:cNvSpPr>
            <a:spLocks noGrp="1"/>
          </p:cNvSpPr>
          <p:nvPr>
            <p:ph type="ftr" sz="quarter" idx="11"/>
          </p:nvPr>
        </p:nvSpPr>
        <p:spPr/>
        <p:txBody>
          <a:bodyPr/>
          <a:lstStyle/>
          <a:p>
            <a:r>
              <a:rPr lang="en-US"/>
              <a:t>Department of CSE</a:t>
            </a:r>
          </a:p>
        </p:txBody>
      </p:sp>
      <p:sp>
        <p:nvSpPr>
          <p:cNvPr id="7" name="Slide Number Placeholder 6"/>
          <p:cNvSpPr>
            <a:spLocks noGrp="1"/>
          </p:cNvSpPr>
          <p:nvPr>
            <p:ph type="sldNum" sz="quarter" idx="12"/>
          </p:nvPr>
        </p:nvSpPr>
        <p:spPr/>
        <p:txBody>
          <a:bodyPr/>
          <a:lstStyle/>
          <a:p>
            <a:fld id="{7B28076C-CE04-4A00-BFAA-A90EA8355859}" type="slidenum">
              <a:rPr lang="en-US" smtClean="0"/>
              <a:t>‹#›</a:t>
            </a:fld>
            <a:endParaRPr lang="en-US"/>
          </a:p>
        </p:txBody>
      </p:sp>
    </p:spTree>
    <p:extLst>
      <p:ext uri="{BB962C8B-B14F-4D97-AF65-F5344CB8AC3E}">
        <p14:creationId xmlns:p14="http://schemas.microsoft.com/office/powerpoint/2010/main" val="29751307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04555E2-DE6E-4EB6-8DFA-DC17E6D6B29D}" type="datetime3">
              <a:rPr lang="en-US" smtClean="0"/>
              <a:t>12 April 2022</a:t>
            </a:fld>
            <a:endParaRPr lang="en-US"/>
          </a:p>
        </p:txBody>
      </p:sp>
      <p:sp>
        <p:nvSpPr>
          <p:cNvPr id="8" name="Footer Placeholder 7"/>
          <p:cNvSpPr>
            <a:spLocks noGrp="1"/>
          </p:cNvSpPr>
          <p:nvPr>
            <p:ph type="ftr" sz="quarter" idx="11"/>
          </p:nvPr>
        </p:nvSpPr>
        <p:spPr/>
        <p:txBody>
          <a:bodyPr/>
          <a:lstStyle/>
          <a:p>
            <a:r>
              <a:rPr lang="en-US"/>
              <a:t>Department of CSE</a:t>
            </a:r>
          </a:p>
        </p:txBody>
      </p:sp>
      <p:sp>
        <p:nvSpPr>
          <p:cNvPr id="9" name="Slide Number Placeholder 8"/>
          <p:cNvSpPr>
            <a:spLocks noGrp="1"/>
          </p:cNvSpPr>
          <p:nvPr>
            <p:ph type="sldNum" sz="quarter" idx="12"/>
          </p:nvPr>
        </p:nvSpPr>
        <p:spPr/>
        <p:txBody>
          <a:bodyPr/>
          <a:lstStyle/>
          <a:p>
            <a:fld id="{7B28076C-CE04-4A00-BFAA-A90EA8355859}" type="slidenum">
              <a:rPr lang="en-US" smtClean="0"/>
              <a:t>‹#›</a:t>
            </a:fld>
            <a:endParaRPr lang="en-US"/>
          </a:p>
        </p:txBody>
      </p:sp>
    </p:spTree>
    <p:extLst>
      <p:ext uri="{BB962C8B-B14F-4D97-AF65-F5344CB8AC3E}">
        <p14:creationId xmlns:p14="http://schemas.microsoft.com/office/powerpoint/2010/main" val="4014791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A9C9DA3-207B-4128-A780-0899C9C276AD}" type="datetime3">
              <a:rPr lang="en-US" smtClean="0"/>
              <a:t>12 April 2022</a:t>
            </a:fld>
            <a:endParaRPr lang="en-US"/>
          </a:p>
        </p:txBody>
      </p:sp>
      <p:sp>
        <p:nvSpPr>
          <p:cNvPr id="4" name="Footer Placeholder 3"/>
          <p:cNvSpPr>
            <a:spLocks noGrp="1"/>
          </p:cNvSpPr>
          <p:nvPr>
            <p:ph type="ftr" sz="quarter" idx="11"/>
          </p:nvPr>
        </p:nvSpPr>
        <p:spPr/>
        <p:txBody>
          <a:bodyPr/>
          <a:lstStyle/>
          <a:p>
            <a:r>
              <a:rPr lang="en-US"/>
              <a:t>Department of CSE</a:t>
            </a:r>
          </a:p>
        </p:txBody>
      </p:sp>
      <p:sp>
        <p:nvSpPr>
          <p:cNvPr id="5" name="Slide Number Placeholder 4"/>
          <p:cNvSpPr>
            <a:spLocks noGrp="1"/>
          </p:cNvSpPr>
          <p:nvPr>
            <p:ph type="sldNum" sz="quarter" idx="12"/>
          </p:nvPr>
        </p:nvSpPr>
        <p:spPr/>
        <p:txBody>
          <a:bodyPr/>
          <a:lstStyle/>
          <a:p>
            <a:fld id="{7B28076C-CE04-4A00-BFAA-A90EA8355859}" type="slidenum">
              <a:rPr lang="en-US" smtClean="0"/>
              <a:t>‹#›</a:t>
            </a:fld>
            <a:endParaRPr lang="en-US"/>
          </a:p>
        </p:txBody>
      </p:sp>
    </p:spTree>
    <p:extLst>
      <p:ext uri="{BB962C8B-B14F-4D97-AF65-F5344CB8AC3E}">
        <p14:creationId xmlns:p14="http://schemas.microsoft.com/office/powerpoint/2010/main" val="2708686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28E112-8377-45A9-BD19-18629BBD0547}" type="datetime3">
              <a:rPr lang="en-US" smtClean="0"/>
              <a:t>12 April 2022</a:t>
            </a:fld>
            <a:endParaRPr lang="en-US"/>
          </a:p>
        </p:txBody>
      </p:sp>
      <p:sp>
        <p:nvSpPr>
          <p:cNvPr id="3" name="Footer Placeholder 2"/>
          <p:cNvSpPr>
            <a:spLocks noGrp="1"/>
          </p:cNvSpPr>
          <p:nvPr>
            <p:ph type="ftr" sz="quarter" idx="11"/>
          </p:nvPr>
        </p:nvSpPr>
        <p:spPr/>
        <p:txBody>
          <a:bodyPr/>
          <a:lstStyle/>
          <a:p>
            <a:r>
              <a:rPr lang="en-US"/>
              <a:t>Department of CSE</a:t>
            </a:r>
          </a:p>
        </p:txBody>
      </p:sp>
      <p:sp>
        <p:nvSpPr>
          <p:cNvPr id="4" name="Slide Number Placeholder 3"/>
          <p:cNvSpPr>
            <a:spLocks noGrp="1"/>
          </p:cNvSpPr>
          <p:nvPr>
            <p:ph type="sldNum" sz="quarter" idx="12"/>
          </p:nvPr>
        </p:nvSpPr>
        <p:spPr/>
        <p:txBody>
          <a:bodyPr/>
          <a:lstStyle/>
          <a:p>
            <a:fld id="{7B28076C-CE04-4A00-BFAA-A90EA8355859}" type="slidenum">
              <a:rPr lang="en-US" smtClean="0"/>
              <a:t>‹#›</a:t>
            </a:fld>
            <a:endParaRPr lang="en-US"/>
          </a:p>
        </p:txBody>
      </p:sp>
    </p:spTree>
    <p:extLst>
      <p:ext uri="{BB962C8B-B14F-4D97-AF65-F5344CB8AC3E}">
        <p14:creationId xmlns:p14="http://schemas.microsoft.com/office/powerpoint/2010/main" val="2792126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9DA7BD-A364-4835-B5C3-69F4869872EB}" type="datetime3">
              <a:rPr lang="en-US" smtClean="0"/>
              <a:t>12 April 2022</a:t>
            </a:fld>
            <a:endParaRPr lang="en-US"/>
          </a:p>
        </p:txBody>
      </p:sp>
      <p:sp>
        <p:nvSpPr>
          <p:cNvPr id="6" name="Footer Placeholder 5"/>
          <p:cNvSpPr>
            <a:spLocks noGrp="1"/>
          </p:cNvSpPr>
          <p:nvPr>
            <p:ph type="ftr" sz="quarter" idx="11"/>
          </p:nvPr>
        </p:nvSpPr>
        <p:spPr/>
        <p:txBody>
          <a:bodyPr/>
          <a:lstStyle/>
          <a:p>
            <a:r>
              <a:rPr lang="en-US"/>
              <a:t>Department of CSE</a:t>
            </a:r>
          </a:p>
        </p:txBody>
      </p:sp>
      <p:sp>
        <p:nvSpPr>
          <p:cNvPr id="7" name="Slide Number Placeholder 6"/>
          <p:cNvSpPr>
            <a:spLocks noGrp="1"/>
          </p:cNvSpPr>
          <p:nvPr>
            <p:ph type="sldNum" sz="quarter" idx="12"/>
          </p:nvPr>
        </p:nvSpPr>
        <p:spPr/>
        <p:txBody>
          <a:bodyPr/>
          <a:lstStyle/>
          <a:p>
            <a:fld id="{7B28076C-CE04-4A00-BFAA-A90EA8355859}" type="slidenum">
              <a:rPr lang="en-US" smtClean="0"/>
              <a:t>‹#›</a:t>
            </a:fld>
            <a:endParaRPr lang="en-US"/>
          </a:p>
        </p:txBody>
      </p:sp>
    </p:spTree>
    <p:extLst>
      <p:ext uri="{BB962C8B-B14F-4D97-AF65-F5344CB8AC3E}">
        <p14:creationId xmlns:p14="http://schemas.microsoft.com/office/powerpoint/2010/main" val="10036877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3E59191-5CCA-41B9-93A5-50C4E62DD0DE}" type="datetime3">
              <a:rPr lang="en-US" smtClean="0"/>
              <a:t>12 April 2022</a:t>
            </a:fld>
            <a:endParaRPr lang="en-US"/>
          </a:p>
        </p:txBody>
      </p:sp>
      <p:sp>
        <p:nvSpPr>
          <p:cNvPr id="6" name="Footer Placeholder 5"/>
          <p:cNvSpPr>
            <a:spLocks noGrp="1"/>
          </p:cNvSpPr>
          <p:nvPr>
            <p:ph type="ftr" sz="quarter" idx="11"/>
          </p:nvPr>
        </p:nvSpPr>
        <p:spPr/>
        <p:txBody>
          <a:bodyPr/>
          <a:lstStyle/>
          <a:p>
            <a:r>
              <a:rPr lang="en-US"/>
              <a:t>Department of CSE</a:t>
            </a:r>
          </a:p>
        </p:txBody>
      </p:sp>
      <p:sp>
        <p:nvSpPr>
          <p:cNvPr id="7" name="Slide Number Placeholder 6"/>
          <p:cNvSpPr>
            <a:spLocks noGrp="1"/>
          </p:cNvSpPr>
          <p:nvPr>
            <p:ph type="sldNum" sz="quarter" idx="12"/>
          </p:nvPr>
        </p:nvSpPr>
        <p:spPr/>
        <p:txBody>
          <a:bodyPr/>
          <a:lstStyle/>
          <a:p>
            <a:fld id="{7B28076C-CE04-4A00-BFAA-A90EA8355859}" type="slidenum">
              <a:rPr lang="en-US" smtClean="0"/>
              <a:t>‹#›</a:t>
            </a:fld>
            <a:endParaRPr lang="en-US"/>
          </a:p>
        </p:txBody>
      </p:sp>
    </p:spTree>
    <p:extLst>
      <p:ext uri="{BB962C8B-B14F-4D97-AF65-F5344CB8AC3E}">
        <p14:creationId xmlns:p14="http://schemas.microsoft.com/office/powerpoint/2010/main" val="1954085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8587" y="228600"/>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2E2D50-3CC8-4828-A0F7-4352819C0BDB}" type="datetime3">
              <a:rPr lang="en-US" smtClean="0"/>
              <a:t>12 April 2022</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Department of CSE</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28076C-CE04-4A00-BFAA-A90EA8355859}" type="slidenum">
              <a:rPr lang="en-US" smtClean="0"/>
              <a:t>‹#›</a:t>
            </a:fld>
            <a:endParaRPr lang="en-US"/>
          </a:p>
        </p:txBody>
      </p:sp>
      <p:sp>
        <p:nvSpPr>
          <p:cNvPr id="8" name="Rectangle 7"/>
          <p:cNvSpPr/>
          <p:nvPr userDrawn="1"/>
        </p:nvSpPr>
        <p:spPr>
          <a:xfrm>
            <a:off x="398587" y="177143"/>
            <a:ext cx="11480800" cy="6553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cxnSp>
        <p:nvCxnSpPr>
          <p:cNvPr id="9" name="Straight Connector 8"/>
          <p:cNvCxnSpPr/>
          <p:nvPr userDrawn="1"/>
        </p:nvCxnSpPr>
        <p:spPr>
          <a:xfrm>
            <a:off x="398587" y="1219200"/>
            <a:ext cx="11480800" cy="1588"/>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88873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1143000"/>
          </a:xfrm>
        </p:spPr>
        <p:txBody>
          <a:bodyPr/>
          <a:lstStyle/>
          <a:p>
            <a:pPr algn="l"/>
            <a:r>
              <a:rPr lang="en-US" dirty="0">
                <a:latin typeface="Arial" panose="020B0604020202020204" pitchFamily="34" charset="0"/>
                <a:cs typeface="Arial" panose="020B0604020202020204" pitchFamily="34" charset="0"/>
              </a:rPr>
              <a:t> </a:t>
            </a:r>
          </a:p>
        </p:txBody>
      </p:sp>
      <p:sp>
        <p:nvSpPr>
          <p:cNvPr id="4" name="Date Placeholder 3"/>
          <p:cNvSpPr>
            <a:spLocks noGrp="1"/>
          </p:cNvSpPr>
          <p:nvPr>
            <p:ph type="dt" sz="half" idx="10"/>
          </p:nvPr>
        </p:nvSpPr>
        <p:spPr/>
        <p:txBody>
          <a:bodyPr/>
          <a:lstStyle/>
          <a:p>
            <a:fld id="{00770AC0-521A-4761-B605-21BC84785148}" type="datetime3">
              <a:rPr lang="en-US" sz="1600" b="1">
                <a:solidFill>
                  <a:prstClr val="black">
                    <a:tint val="75000"/>
                  </a:prstClr>
                </a:solidFill>
                <a:latin typeface="Calibri"/>
              </a:rPr>
              <a:pPr/>
              <a:t>12 April 2022</a:t>
            </a:fld>
            <a:endParaRPr lang="en-US" sz="1600" b="1"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r>
              <a:rPr lang="en-US" sz="1600" b="1" dirty="0">
                <a:solidFill>
                  <a:prstClr val="black">
                    <a:tint val="75000"/>
                  </a:prstClr>
                </a:solidFill>
                <a:latin typeface="Calibri"/>
              </a:rPr>
              <a:t>Department of CSE</a:t>
            </a:r>
          </a:p>
        </p:txBody>
      </p:sp>
      <p:sp>
        <p:nvSpPr>
          <p:cNvPr id="6" name="Slide Number Placeholder 5"/>
          <p:cNvSpPr>
            <a:spLocks noGrp="1"/>
          </p:cNvSpPr>
          <p:nvPr>
            <p:ph type="sldNum" sz="quarter" idx="12"/>
          </p:nvPr>
        </p:nvSpPr>
        <p:spPr/>
        <p:txBody>
          <a:bodyPr/>
          <a:lstStyle/>
          <a:p>
            <a:fld id="{C0EC1BDC-9B67-430D-970A-E36C75175141}" type="slidenum">
              <a:rPr lang="en-US" sz="1600">
                <a:solidFill>
                  <a:prstClr val="black">
                    <a:tint val="75000"/>
                  </a:prstClr>
                </a:solidFill>
                <a:latin typeface="Calibri"/>
              </a:rPr>
              <a:pPr/>
              <a:t>1</a:t>
            </a:fld>
            <a:endParaRPr lang="en-US" sz="1600" dirty="0">
              <a:solidFill>
                <a:prstClr val="black">
                  <a:tint val="75000"/>
                </a:prstClr>
              </a:solidFill>
              <a:latin typeface="Calibri"/>
            </a:endParaRPr>
          </a:p>
        </p:txBody>
      </p:sp>
      <p:sp>
        <p:nvSpPr>
          <p:cNvPr id="7" name="Rectangle 6"/>
          <p:cNvSpPr/>
          <p:nvPr/>
        </p:nvSpPr>
        <p:spPr>
          <a:xfrm>
            <a:off x="2836578" y="2209800"/>
            <a:ext cx="6518845" cy="1015663"/>
          </a:xfrm>
          <a:prstGeom prst="rect">
            <a:avLst/>
          </a:prstGeom>
        </p:spPr>
        <p:txBody>
          <a:bodyPr wrap="square">
            <a:spAutoFit/>
          </a:bodyPr>
          <a:lstStyle/>
          <a:p>
            <a:pPr algn="ctr"/>
            <a:r>
              <a:rPr lang="en-US" sz="3200" dirty="0"/>
              <a:t>Online Toll Gate Management System</a:t>
            </a:r>
            <a:endParaRPr lang="en-IN" sz="3200" b="1" kern="0" dirty="0">
              <a:latin typeface="Cambria" panose="02040503050406030204" pitchFamily="18" charset="0"/>
              <a:cs typeface="Times New Roman" panose="02020603050405020304" pitchFamily="18" charset="0"/>
            </a:endParaRPr>
          </a:p>
          <a:p>
            <a:pPr algn="ctr"/>
            <a:endParaRPr lang="en-US" sz="2800" dirty="0">
              <a:solidFill>
                <a:prstClr val="black"/>
              </a:solidFill>
              <a:latin typeface="Calibri"/>
            </a:endParaRPr>
          </a:p>
        </p:txBody>
      </p:sp>
      <p:sp>
        <p:nvSpPr>
          <p:cNvPr id="8" name="Rectangle 7"/>
          <p:cNvSpPr/>
          <p:nvPr/>
        </p:nvSpPr>
        <p:spPr>
          <a:xfrm>
            <a:off x="2362200" y="3360435"/>
            <a:ext cx="7619507" cy="1515158"/>
          </a:xfrm>
          <a:prstGeom prst="rect">
            <a:avLst/>
          </a:prstGeom>
        </p:spPr>
        <p:txBody>
          <a:bodyPr wrap="square">
            <a:spAutoFit/>
          </a:bodyPr>
          <a:lstStyle/>
          <a:p>
            <a:r>
              <a:rPr lang="en-US" sz="2400" dirty="0">
                <a:solidFill>
                  <a:prstClr val="black"/>
                </a:solidFill>
                <a:latin typeface="Baskerville Old Face" panose="02020602080505020303" pitchFamily="18" charset="0"/>
                <a:cs typeface="Arial" panose="020B0604020202020204" pitchFamily="34" charset="0"/>
              </a:rPr>
              <a:t>Project Supervisor: </a:t>
            </a:r>
            <a:r>
              <a:rPr lang="en-US" sz="2200" dirty="0">
                <a:effectLst/>
                <a:latin typeface="Arial" panose="020B0604020202020204" pitchFamily="34" charset="0"/>
                <a:ea typeface="Arial" panose="020B0604020202020204" pitchFamily="34" charset="0"/>
              </a:rPr>
              <a:t>Dr.Jemshia Miriam</a:t>
            </a:r>
            <a:endParaRPr lang="en-US" sz="2200" dirty="0">
              <a:solidFill>
                <a:prstClr val="black"/>
              </a:solidFill>
              <a:latin typeface="Baskerville Old Face" panose="02020602080505020303" pitchFamily="18" charset="0"/>
              <a:cs typeface="Arial" panose="020B0604020202020204" pitchFamily="34" charset="0"/>
            </a:endParaRPr>
          </a:p>
          <a:p>
            <a:pPr>
              <a:lnSpc>
                <a:spcPct val="150000"/>
              </a:lnSpc>
            </a:pPr>
            <a:r>
              <a:rPr lang="en-US" sz="2400" dirty="0">
                <a:solidFill>
                  <a:prstClr val="black"/>
                </a:solidFill>
                <a:latin typeface="Baskerville Old Face" panose="02020602080505020303" pitchFamily="18" charset="0"/>
                <a:cs typeface="Arial" panose="020B0604020202020204" pitchFamily="34" charset="0"/>
              </a:rPr>
              <a:t>Name of the Student: YAMA VASANTH</a:t>
            </a:r>
            <a:r>
              <a:rPr lang="en-IN" altLang="en-US" sz="2400" dirty="0">
                <a:solidFill>
                  <a:prstClr val="black"/>
                </a:solidFill>
                <a:latin typeface="Baskerville Old Face" panose="02020602080505020303" pitchFamily="18" charset="0"/>
                <a:cs typeface="Arial" panose="020B0604020202020204" pitchFamily="34" charset="0"/>
              </a:rPr>
              <a:t> </a:t>
            </a:r>
          </a:p>
          <a:p>
            <a:pPr>
              <a:lnSpc>
                <a:spcPct val="150000"/>
              </a:lnSpc>
            </a:pPr>
            <a:r>
              <a:rPr lang="en-US" sz="2400" dirty="0">
                <a:solidFill>
                  <a:prstClr val="black"/>
                </a:solidFill>
                <a:latin typeface="Baskerville Old Face" panose="02020602080505020303" pitchFamily="18" charset="0"/>
                <a:cs typeface="Arial" panose="020B0604020202020204" pitchFamily="34" charset="0"/>
              </a:rPr>
              <a:t>Register Number: 39111119</a:t>
            </a:r>
          </a:p>
        </p:txBody>
      </p:sp>
      <p:pic>
        <p:nvPicPr>
          <p:cNvPr id="9" name="Picture 8" descr="new letter head July30_2020.png"/>
          <p:cNvPicPr/>
          <p:nvPr/>
        </p:nvPicPr>
        <p:blipFill>
          <a:blip r:embed="rId2" cstate="print"/>
          <a:stretch>
            <a:fillRect/>
          </a:stretch>
        </p:blipFill>
        <p:spPr>
          <a:xfrm>
            <a:off x="405353" y="201490"/>
            <a:ext cx="11472419" cy="177971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A9B23-C268-4005-AA65-8C17E0330C73}"/>
              </a:ext>
            </a:extLst>
          </p:cNvPr>
          <p:cNvSpPr>
            <a:spLocks noGrp="1"/>
          </p:cNvSpPr>
          <p:nvPr>
            <p:ph type="title"/>
          </p:nvPr>
        </p:nvSpPr>
        <p:spPr/>
        <p:txBody>
          <a:bodyPr/>
          <a:lstStyle/>
          <a:p>
            <a:r>
              <a:rPr lang="en-US" dirty="0"/>
              <a:t>Flow Diagrams</a:t>
            </a:r>
            <a:endParaRPr lang="en-IN" dirty="0"/>
          </a:p>
        </p:txBody>
      </p:sp>
      <p:pic>
        <p:nvPicPr>
          <p:cNvPr id="38" name="Content Placeholder 37">
            <a:extLst>
              <a:ext uri="{FF2B5EF4-FFF2-40B4-BE49-F238E27FC236}">
                <a16:creationId xmlns:a16="http://schemas.microsoft.com/office/drawing/2014/main" id="{BD60F439-50C7-48C7-8264-EFDB20C5297E}"/>
              </a:ext>
            </a:extLst>
          </p:cNvPr>
          <p:cNvPicPr>
            <a:picLocks noGrp="1" noChangeAspect="1"/>
          </p:cNvPicPr>
          <p:nvPr>
            <p:ph idx="1"/>
          </p:nvPr>
        </p:nvPicPr>
        <p:blipFill>
          <a:blip r:embed="rId2"/>
          <a:stretch>
            <a:fillRect/>
          </a:stretch>
        </p:blipFill>
        <p:spPr>
          <a:xfrm>
            <a:off x="1320444" y="1363980"/>
            <a:ext cx="3378911" cy="4525963"/>
          </a:xfrm>
          <a:prstGeom prst="rect">
            <a:avLst/>
          </a:prstGeom>
        </p:spPr>
      </p:pic>
      <p:sp>
        <p:nvSpPr>
          <p:cNvPr id="4" name="Date Placeholder 3">
            <a:extLst>
              <a:ext uri="{FF2B5EF4-FFF2-40B4-BE49-F238E27FC236}">
                <a16:creationId xmlns:a16="http://schemas.microsoft.com/office/drawing/2014/main" id="{DBB3B3D4-DEE9-4E9E-8908-88A485FC0211}"/>
              </a:ext>
            </a:extLst>
          </p:cNvPr>
          <p:cNvSpPr>
            <a:spLocks noGrp="1"/>
          </p:cNvSpPr>
          <p:nvPr>
            <p:ph type="dt" sz="half" idx="10"/>
          </p:nvPr>
        </p:nvSpPr>
        <p:spPr/>
        <p:txBody>
          <a:bodyPr/>
          <a:lstStyle/>
          <a:p>
            <a:fld id="{A2414E9F-A237-4082-B37B-D926ADB268EE}" type="datetime3">
              <a:rPr lang="en-US" smtClean="0"/>
              <a:t>12 April 2022</a:t>
            </a:fld>
            <a:endParaRPr lang="en-US"/>
          </a:p>
        </p:txBody>
      </p:sp>
      <p:sp>
        <p:nvSpPr>
          <p:cNvPr id="5" name="Footer Placeholder 4">
            <a:extLst>
              <a:ext uri="{FF2B5EF4-FFF2-40B4-BE49-F238E27FC236}">
                <a16:creationId xmlns:a16="http://schemas.microsoft.com/office/drawing/2014/main" id="{2FF8EEED-21AD-4DA8-8297-AAC77FB6E5FC}"/>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4121FB91-9DEB-4973-B808-97D7FFB32826}"/>
              </a:ext>
            </a:extLst>
          </p:cNvPr>
          <p:cNvSpPr>
            <a:spLocks noGrp="1"/>
          </p:cNvSpPr>
          <p:nvPr>
            <p:ph type="sldNum" sz="quarter" idx="12"/>
          </p:nvPr>
        </p:nvSpPr>
        <p:spPr/>
        <p:txBody>
          <a:bodyPr/>
          <a:lstStyle/>
          <a:p>
            <a:fld id="{7B28076C-CE04-4A00-BFAA-A90EA8355859}" type="slidenum">
              <a:rPr lang="en-US" smtClean="0"/>
              <a:t>10</a:t>
            </a:fld>
            <a:endParaRPr lang="en-US"/>
          </a:p>
        </p:txBody>
      </p:sp>
      <p:pic>
        <p:nvPicPr>
          <p:cNvPr id="39" name="Picture 38">
            <a:extLst>
              <a:ext uri="{FF2B5EF4-FFF2-40B4-BE49-F238E27FC236}">
                <a16:creationId xmlns:a16="http://schemas.microsoft.com/office/drawing/2014/main" id="{8AD7F29D-036F-4382-9918-826058D6A55D}"/>
              </a:ext>
            </a:extLst>
          </p:cNvPr>
          <p:cNvPicPr>
            <a:picLocks noChangeAspect="1"/>
          </p:cNvPicPr>
          <p:nvPr/>
        </p:nvPicPr>
        <p:blipFill>
          <a:blip r:embed="rId3"/>
          <a:stretch>
            <a:fillRect/>
          </a:stretch>
        </p:blipFill>
        <p:spPr>
          <a:xfrm>
            <a:off x="7513253" y="1859280"/>
            <a:ext cx="2910973" cy="6858000"/>
          </a:xfrm>
          <a:prstGeom prst="rect">
            <a:avLst/>
          </a:prstGeom>
        </p:spPr>
      </p:pic>
    </p:spTree>
    <p:extLst>
      <p:ext uri="{BB962C8B-B14F-4D97-AF65-F5344CB8AC3E}">
        <p14:creationId xmlns:p14="http://schemas.microsoft.com/office/powerpoint/2010/main" val="1547235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49B36-32A5-4454-8D61-E997E8ADD475}"/>
              </a:ext>
            </a:extLst>
          </p:cNvPr>
          <p:cNvSpPr>
            <a:spLocks noGrp="1"/>
          </p:cNvSpPr>
          <p:nvPr>
            <p:ph type="title"/>
          </p:nvPr>
        </p:nvSpPr>
        <p:spPr>
          <a:xfrm>
            <a:off x="7551227" y="2321560"/>
            <a:ext cx="10972800" cy="1143000"/>
          </a:xfrm>
        </p:spPr>
        <p:txBody>
          <a:bodyPr>
            <a:normAutofit/>
          </a:bodyPr>
          <a:lstStyle/>
          <a:p>
            <a:r>
              <a:rPr lang="en-US" sz="100" dirty="0"/>
              <a:t>.</a:t>
            </a:r>
            <a:endParaRPr lang="en-IN" sz="100" dirty="0"/>
          </a:p>
        </p:txBody>
      </p:sp>
      <p:pic>
        <p:nvPicPr>
          <p:cNvPr id="45" name="Content Placeholder 44">
            <a:extLst>
              <a:ext uri="{FF2B5EF4-FFF2-40B4-BE49-F238E27FC236}">
                <a16:creationId xmlns:a16="http://schemas.microsoft.com/office/drawing/2014/main" id="{ACF7B335-F44B-4B18-87A8-59AFE0625C83}"/>
              </a:ext>
            </a:extLst>
          </p:cNvPr>
          <p:cNvPicPr>
            <a:picLocks noGrp="1" noChangeAspect="1"/>
          </p:cNvPicPr>
          <p:nvPr>
            <p:ph idx="1"/>
          </p:nvPr>
        </p:nvPicPr>
        <p:blipFill>
          <a:blip r:embed="rId2"/>
          <a:stretch>
            <a:fillRect/>
          </a:stretch>
        </p:blipFill>
        <p:spPr>
          <a:xfrm>
            <a:off x="8102167" y="1219786"/>
            <a:ext cx="3749706" cy="4525962"/>
          </a:xfrm>
          <a:prstGeom prst="rect">
            <a:avLst/>
          </a:prstGeom>
        </p:spPr>
      </p:pic>
      <p:sp>
        <p:nvSpPr>
          <p:cNvPr id="4" name="Date Placeholder 3">
            <a:extLst>
              <a:ext uri="{FF2B5EF4-FFF2-40B4-BE49-F238E27FC236}">
                <a16:creationId xmlns:a16="http://schemas.microsoft.com/office/drawing/2014/main" id="{3F5F6171-A78A-45A2-867F-1CBF6BD848A5}"/>
              </a:ext>
            </a:extLst>
          </p:cNvPr>
          <p:cNvSpPr>
            <a:spLocks noGrp="1"/>
          </p:cNvSpPr>
          <p:nvPr>
            <p:ph type="dt" sz="half" idx="10"/>
          </p:nvPr>
        </p:nvSpPr>
        <p:spPr/>
        <p:txBody>
          <a:bodyPr/>
          <a:lstStyle/>
          <a:p>
            <a:fld id="{A2414E9F-A237-4082-B37B-D926ADB268EE}" type="datetime3">
              <a:rPr lang="en-US" smtClean="0"/>
              <a:t>12 April 2022</a:t>
            </a:fld>
            <a:endParaRPr lang="en-US"/>
          </a:p>
        </p:txBody>
      </p:sp>
      <p:sp>
        <p:nvSpPr>
          <p:cNvPr id="5" name="Footer Placeholder 4">
            <a:extLst>
              <a:ext uri="{FF2B5EF4-FFF2-40B4-BE49-F238E27FC236}">
                <a16:creationId xmlns:a16="http://schemas.microsoft.com/office/drawing/2014/main" id="{4FCBE74A-B1A7-40AC-8711-52076D52FE35}"/>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6BEEF106-E177-4A81-B648-CA028C9CE276}"/>
              </a:ext>
            </a:extLst>
          </p:cNvPr>
          <p:cNvSpPr>
            <a:spLocks noGrp="1"/>
          </p:cNvSpPr>
          <p:nvPr>
            <p:ph type="sldNum" sz="quarter" idx="12"/>
          </p:nvPr>
        </p:nvSpPr>
        <p:spPr/>
        <p:txBody>
          <a:bodyPr/>
          <a:lstStyle/>
          <a:p>
            <a:fld id="{7B28076C-CE04-4A00-BFAA-A90EA8355859}" type="slidenum">
              <a:rPr lang="en-US" smtClean="0"/>
              <a:t>11</a:t>
            </a:fld>
            <a:endParaRPr lang="en-US"/>
          </a:p>
        </p:txBody>
      </p:sp>
      <p:cxnSp>
        <p:nvCxnSpPr>
          <p:cNvPr id="7" name="Straight Arrow Connector 6">
            <a:extLst>
              <a:ext uri="{FF2B5EF4-FFF2-40B4-BE49-F238E27FC236}">
                <a16:creationId xmlns:a16="http://schemas.microsoft.com/office/drawing/2014/main" id="{9BCF52B5-20D6-4DF5-BB7D-0DBA448BC181}"/>
              </a:ext>
            </a:extLst>
          </p:cNvPr>
          <p:cNvCxnSpPr>
            <a:cxnSpLocks noChangeShapeType="1"/>
          </p:cNvCxnSpPr>
          <p:nvPr/>
        </p:nvCxnSpPr>
        <p:spPr bwMode="auto">
          <a:xfrm>
            <a:off x="2379345" y="756920"/>
            <a:ext cx="0" cy="17843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 name="Straight Arrow Connector 7">
            <a:extLst>
              <a:ext uri="{FF2B5EF4-FFF2-40B4-BE49-F238E27FC236}">
                <a16:creationId xmlns:a16="http://schemas.microsoft.com/office/drawing/2014/main" id="{9F978689-AB1C-46EE-9777-9F48615CD9DC}"/>
              </a:ext>
            </a:extLst>
          </p:cNvPr>
          <p:cNvCxnSpPr>
            <a:cxnSpLocks noChangeShapeType="1"/>
          </p:cNvCxnSpPr>
          <p:nvPr/>
        </p:nvCxnSpPr>
        <p:spPr bwMode="auto">
          <a:xfrm flipV="1">
            <a:off x="2935605" y="1322705"/>
            <a:ext cx="309880" cy="1206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9" name="Straight Arrow Connector 8">
            <a:extLst>
              <a:ext uri="{FF2B5EF4-FFF2-40B4-BE49-F238E27FC236}">
                <a16:creationId xmlns:a16="http://schemas.microsoft.com/office/drawing/2014/main" id="{C913B3D0-0AE5-4061-8302-D01C2DA56C3C}"/>
              </a:ext>
            </a:extLst>
          </p:cNvPr>
          <p:cNvCxnSpPr>
            <a:cxnSpLocks noChangeShapeType="1"/>
          </p:cNvCxnSpPr>
          <p:nvPr/>
        </p:nvCxnSpPr>
        <p:spPr bwMode="auto">
          <a:xfrm>
            <a:off x="2684145" y="2078990"/>
            <a:ext cx="0" cy="29654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0" name="Straight Arrow Connector 9">
            <a:extLst>
              <a:ext uri="{FF2B5EF4-FFF2-40B4-BE49-F238E27FC236}">
                <a16:creationId xmlns:a16="http://schemas.microsoft.com/office/drawing/2014/main" id="{B6EFCD1C-5884-410E-95B1-E430C19D6596}"/>
              </a:ext>
            </a:extLst>
          </p:cNvPr>
          <p:cNvCxnSpPr>
            <a:cxnSpLocks noChangeShapeType="1"/>
          </p:cNvCxnSpPr>
          <p:nvPr/>
        </p:nvCxnSpPr>
        <p:spPr bwMode="auto">
          <a:xfrm>
            <a:off x="2715260" y="3889375"/>
            <a:ext cx="635" cy="36449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1" name="Rectangle 618">
            <a:extLst>
              <a:ext uri="{FF2B5EF4-FFF2-40B4-BE49-F238E27FC236}">
                <a16:creationId xmlns:a16="http://schemas.microsoft.com/office/drawing/2014/main" id="{848767C2-423D-4B53-BF3A-95CA11DEA9DB}"/>
              </a:ext>
            </a:extLst>
          </p:cNvPr>
          <p:cNvSpPr>
            <a:spLocks noChangeArrowheads="1"/>
          </p:cNvSpPr>
          <p:nvPr/>
        </p:nvSpPr>
        <p:spPr bwMode="auto">
          <a:xfrm>
            <a:off x="3255645" y="1048068"/>
            <a:ext cx="1152525" cy="52387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Arial" panose="020B0604020202020204" pitchFamily="34" charset="0"/>
                <a:ea typeface="Arial" panose="020B0604020202020204" pitchFamily="34" charset="0"/>
              </a:rPr>
              <a:t>Unauthorized user</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Parallelogram 621">
            <a:extLst>
              <a:ext uri="{FF2B5EF4-FFF2-40B4-BE49-F238E27FC236}">
                <a16:creationId xmlns:a16="http://schemas.microsoft.com/office/drawing/2014/main" id="{EA2636D8-20D7-4840-8B68-EA280E79A6B6}"/>
              </a:ext>
            </a:extLst>
          </p:cNvPr>
          <p:cNvSpPr>
            <a:spLocks noChangeArrowheads="1"/>
          </p:cNvSpPr>
          <p:nvPr/>
        </p:nvSpPr>
        <p:spPr bwMode="auto">
          <a:xfrm>
            <a:off x="1439545" y="227330"/>
            <a:ext cx="1816100" cy="539750"/>
          </a:xfrm>
          <a:prstGeom prst="parallelogram">
            <a:avLst>
              <a:gd name="adj" fmla="val 84118"/>
            </a:avLst>
          </a:prstGeom>
          <a:gradFill rotWithShape="0">
            <a:gsLst>
              <a:gs pos="0">
                <a:srgbClr val="FFFFFF"/>
              </a:gs>
              <a:gs pos="100000">
                <a:srgbClr val="B4C6E7"/>
              </a:gs>
            </a:gsLst>
            <a:lin ang="5400000" scaled="1"/>
          </a:gradFill>
          <a:ln w="12700">
            <a:solidFill>
              <a:srgbClr val="8EAADB"/>
            </a:solidFill>
            <a:miter lim="800000"/>
            <a:headEnd/>
            <a:tailEnd/>
          </a:ln>
          <a:effectLst>
            <a:outerShdw dist="28398" dir="3806097" algn="ctr" rotWithShape="0">
              <a:srgbClr val="1F3763">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Arial" panose="020B0604020202020204" pitchFamily="34" charset="0"/>
                <a:ea typeface="Arial" panose="020B0604020202020204" pitchFamily="34" charset="0"/>
              </a:rPr>
              <a:t>Admin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Diamond 619">
            <a:extLst>
              <a:ext uri="{FF2B5EF4-FFF2-40B4-BE49-F238E27FC236}">
                <a16:creationId xmlns:a16="http://schemas.microsoft.com/office/drawing/2014/main" id="{B2997975-0174-4172-8B37-5BC19C308B41}"/>
              </a:ext>
            </a:extLst>
          </p:cNvPr>
          <p:cNvSpPr>
            <a:spLocks noChangeArrowheads="1"/>
          </p:cNvSpPr>
          <p:nvPr/>
        </p:nvSpPr>
        <p:spPr bwMode="auto">
          <a:xfrm rot="-144534">
            <a:off x="1822768" y="942340"/>
            <a:ext cx="1082675" cy="784225"/>
          </a:xfrm>
          <a:prstGeom prst="diamond">
            <a:avLst/>
          </a:prstGeom>
          <a:gradFill rotWithShape="0">
            <a:gsLst>
              <a:gs pos="0">
                <a:srgbClr val="FFFFFF"/>
              </a:gs>
              <a:gs pos="100000">
                <a:srgbClr val="B4C6E7"/>
              </a:gs>
            </a:gsLst>
            <a:lin ang="5400000" scaled="1"/>
          </a:gradFill>
          <a:ln w="12700">
            <a:solidFill>
              <a:srgbClr val="8EAADB"/>
            </a:solidFill>
            <a:miter lim="800000"/>
            <a:headEnd/>
            <a:tailEnd/>
          </a:ln>
          <a:effectLst>
            <a:outerShdw dist="28398" dir="3806097" algn="ctr" rotWithShape="0">
              <a:srgbClr val="1F3763">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Arial" panose="020B0604020202020204" pitchFamily="34" charset="0"/>
                <a:ea typeface="Arial" panose="020B0604020202020204" pitchFamily="34" charset="0"/>
              </a:rPr>
              <a:t>Check</a:t>
            </a:r>
            <a:endParaRPr kumimoji="0" lang="en-US" altLang="en-US" sz="1800" b="0" i="0" u="none" strike="noStrike" cap="none" normalizeH="0" baseline="0">
              <a:ln>
                <a:noFill/>
              </a:ln>
              <a:solidFill>
                <a:schemeClr val="tx1"/>
              </a:solidFill>
              <a:effectLst/>
              <a:latin typeface="Arial" panose="020B0604020202020204" pitchFamily="34" charset="0"/>
            </a:endParaRPr>
          </a:p>
        </p:txBody>
      </p:sp>
      <p:cxnSp>
        <p:nvCxnSpPr>
          <p:cNvPr id="14" name="Connector: Elbow 13">
            <a:extLst>
              <a:ext uri="{FF2B5EF4-FFF2-40B4-BE49-F238E27FC236}">
                <a16:creationId xmlns:a16="http://schemas.microsoft.com/office/drawing/2014/main" id="{688EEE47-434E-4574-9CB1-97B5AEC192E0}"/>
              </a:ext>
            </a:extLst>
          </p:cNvPr>
          <p:cNvCxnSpPr>
            <a:cxnSpLocks noChangeShapeType="1"/>
          </p:cNvCxnSpPr>
          <p:nvPr/>
        </p:nvCxnSpPr>
        <p:spPr bwMode="auto">
          <a:xfrm rot="5400000">
            <a:off x="2204719" y="1708788"/>
            <a:ext cx="174629" cy="170814"/>
          </a:xfrm>
          <a:prstGeom prst="bentConnector3">
            <a:avLst>
              <a:gd name="adj1" fmla="val 50000"/>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cxnSp>
      <p:sp>
        <p:nvSpPr>
          <p:cNvPr id="15" name="Rectangle 615">
            <a:extLst>
              <a:ext uri="{FF2B5EF4-FFF2-40B4-BE49-F238E27FC236}">
                <a16:creationId xmlns:a16="http://schemas.microsoft.com/office/drawing/2014/main" id="{E25E2AB9-BB74-4B50-9427-912C538F6568}"/>
              </a:ext>
            </a:extLst>
          </p:cNvPr>
          <p:cNvSpPr>
            <a:spLocks noChangeArrowheads="1"/>
          </p:cNvSpPr>
          <p:nvPr/>
        </p:nvSpPr>
        <p:spPr bwMode="auto">
          <a:xfrm>
            <a:off x="675640" y="1888490"/>
            <a:ext cx="3295650" cy="30797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Arial" panose="020B0604020202020204" pitchFamily="34" charset="0"/>
                <a:ea typeface="Arial" panose="020B0604020202020204" pitchFamily="34" charset="0"/>
              </a:rPr>
              <a:t>Update Profile</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Rectangle 613">
            <a:extLst>
              <a:ext uri="{FF2B5EF4-FFF2-40B4-BE49-F238E27FC236}">
                <a16:creationId xmlns:a16="http://schemas.microsoft.com/office/drawing/2014/main" id="{ADFC06AB-D5CE-4528-8B31-58CC54019EE6}"/>
              </a:ext>
            </a:extLst>
          </p:cNvPr>
          <p:cNvSpPr>
            <a:spLocks noChangeArrowheads="1"/>
          </p:cNvSpPr>
          <p:nvPr/>
        </p:nvSpPr>
        <p:spPr bwMode="auto">
          <a:xfrm>
            <a:off x="635000" y="2310448"/>
            <a:ext cx="3295650" cy="30797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Arial" panose="020B0604020202020204" pitchFamily="34" charset="0"/>
                <a:ea typeface="Arial" panose="020B0604020202020204" pitchFamily="34" charset="0"/>
              </a:rPr>
              <a:t>View Toll details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 name="Rectangle 611">
            <a:extLst>
              <a:ext uri="{FF2B5EF4-FFF2-40B4-BE49-F238E27FC236}">
                <a16:creationId xmlns:a16="http://schemas.microsoft.com/office/drawing/2014/main" id="{705B8612-788E-4BE7-A9E6-94AA8DE328F4}"/>
              </a:ext>
            </a:extLst>
          </p:cNvPr>
          <p:cNvSpPr>
            <a:spLocks noChangeArrowheads="1"/>
          </p:cNvSpPr>
          <p:nvPr/>
        </p:nvSpPr>
        <p:spPr bwMode="auto">
          <a:xfrm>
            <a:off x="675640" y="2719388"/>
            <a:ext cx="3286125" cy="30797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Arial" panose="020B0604020202020204" pitchFamily="34" charset="0"/>
                <a:ea typeface="Arial" panose="020B0604020202020204" pitchFamily="34" charset="0"/>
              </a:rPr>
              <a:t>View Toll Entries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Rectangle 608">
            <a:extLst>
              <a:ext uri="{FF2B5EF4-FFF2-40B4-BE49-F238E27FC236}">
                <a16:creationId xmlns:a16="http://schemas.microsoft.com/office/drawing/2014/main" id="{7C31011C-8884-48E5-88E8-1D141C09E249}"/>
              </a:ext>
            </a:extLst>
          </p:cNvPr>
          <p:cNvSpPr>
            <a:spLocks noChangeArrowheads="1"/>
          </p:cNvSpPr>
          <p:nvPr/>
        </p:nvSpPr>
        <p:spPr bwMode="auto">
          <a:xfrm>
            <a:off x="643573" y="3136900"/>
            <a:ext cx="3286125" cy="30797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Arial" panose="020B0604020202020204" pitchFamily="34" charset="0"/>
                <a:ea typeface="Arial" panose="020B0604020202020204" pitchFamily="34" charset="0"/>
              </a:rPr>
              <a:t>View Toll Feedbacks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cxnSp>
        <p:nvCxnSpPr>
          <p:cNvPr id="19" name="Straight Arrow Connector 18">
            <a:extLst>
              <a:ext uri="{FF2B5EF4-FFF2-40B4-BE49-F238E27FC236}">
                <a16:creationId xmlns:a16="http://schemas.microsoft.com/office/drawing/2014/main" id="{BD5E32F1-4458-4200-8749-46B3AB994585}"/>
              </a:ext>
            </a:extLst>
          </p:cNvPr>
          <p:cNvCxnSpPr>
            <a:cxnSpLocks noChangeShapeType="1"/>
          </p:cNvCxnSpPr>
          <p:nvPr/>
        </p:nvCxnSpPr>
        <p:spPr bwMode="auto">
          <a:xfrm>
            <a:off x="2780030" y="2613025"/>
            <a:ext cx="0" cy="15049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1" name="Straight Arrow Connector 20">
            <a:extLst>
              <a:ext uri="{FF2B5EF4-FFF2-40B4-BE49-F238E27FC236}">
                <a16:creationId xmlns:a16="http://schemas.microsoft.com/office/drawing/2014/main" id="{C304B0D6-BE36-4CE2-B5A7-A1078E66B1CE}"/>
              </a:ext>
            </a:extLst>
          </p:cNvPr>
          <p:cNvCxnSpPr>
            <a:cxnSpLocks noChangeShapeType="1"/>
          </p:cNvCxnSpPr>
          <p:nvPr/>
        </p:nvCxnSpPr>
        <p:spPr bwMode="auto">
          <a:xfrm flipH="1">
            <a:off x="2792095" y="4371340"/>
            <a:ext cx="635" cy="43561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2" name="Rectangle 604">
            <a:extLst>
              <a:ext uri="{FF2B5EF4-FFF2-40B4-BE49-F238E27FC236}">
                <a16:creationId xmlns:a16="http://schemas.microsoft.com/office/drawing/2014/main" id="{486B7017-A5F2-4C98-8F2E-C5DBBDC7714D}"/>
              </a:ext>
            </a:extLst>
          </p:cNvPr>
          <p:cNvSpPr>
            <a:spLocks noChangeArrowheads="1"/>
          </p:cNvSpPr>
          <p:nvPr/>
        </p:nvSpPr>
        <p:spPr bwMode="auto">
          <a:xfrm>
            <a:off x="584835" y="4274820"/>
            <a:ext cx="3295650" cy="30480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Arial" panose="020B0604020202020204" pitchFamily="34" charset="0"/>
                <a:ea typeface="Arial" panose="020B0604020202020204" pitchFamily="34" charset="0"/>
              </a:rPr>
              <a:t>Add Staff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 name="Rectangle 602">
            <a:extLst>
              <a:ext uri="{FF2B5EF4-FFF2-40B4-BE49-F238E27FC236}">
                <a16:creationId xmlns:a16="http://schemas.microsoft.com/office/drawing/2014/main" id="{1FE25B7F-7BF1-4983-906C-DF5EC2999C13}"/>
              </a:ext>
            </a:extLst>
          </p:cNvPr>
          <p:cNvSpPr>
            <a:spLocks noChangeArrowheads="1"/>
          </p:cNvSpPr>
          <p:nvPr/>
        </p:nvSpPr>
        <p:spPr bwMode="auto">
          <a:xfrm>
            <a:off x="599440" y="4825999"/>
            <a:ext cx="3286125" cy="386081"/>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Arial" panose="020B0604020202020204" pitchFamily="34" charset="0"/>
                <a:ea typeface="Arial" panose="020B0604020202020204" pitchFamily="34" charset="0"/>
              </a:rPr>
              <a:t>View Staff details &amp; update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 name="Rectangle 603">
            <a:extLst>
              <a:ext uri="{FF2B5EF4-FFF2-40B4-BE49-F238E27FC236}">
                <a16:creationId xmlns:a16="http://schemas.microsoft.com/office/drawing/2014/main" id="{5ACA45EB-CA92-487C-AFCB-BD8713275A1C}"/>
              </a:ext>
            </a:extLst>
          </p:cNvPr>
          <p:cNvSpPr>
            <a:spLocks noChangeArrowheads="1"/>
          </p:cNvSpPr>
          <p:nvPr/>
        </p:nvSpPr>
        <p:spPr bwMode="auto">
          <a:xfrm>
            <a:off x="559435" y="5517198"/>
            <a:ext cx="3286125" cy="287337"/>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Arial" panose="020B0604020202020204" pitchFamily="34" charset="0"/>
                <a:ea typeface="Arial" panose="020B0604020202020204" pitchFamily="34" charset="0"/>
              </a:rPr>
              <a:t>View Users details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cxnSp>
        <p:nvCxnSpPr>
          <p:cNvPr id="25" name="Straight Arrow Connector 24">
            <a:extLst>
              <a:ext uri="{FF2B5EF4-FFF2-40B4-BE49-F238E27FC236}">
                <a16:creationId xmlns:a16="http://schemas.microsoft.com/office/drawing/2014/main" id="{18E4B0DF-44B9-4BA1-9D8C-E9AF5D9F750F}"/>
              </a:ext>
            </a:extLst>
          </p:cNvPr>
          <p:cNvCxnSpPr>
            <a:cxnSpLocks noChangeShapeType="1"/>
          </p:cNvCxnSpPr>
          <p:nvPr/>
        </p:nvCxnSpPr>
        <p:spPr bwMode="auto">
          <a:xfrm>
            <a:off x="2772410" y="5208905"/>
            <a:ext cx="0" cy="32829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6" name="Straight Arrow Connector 25">
            <a:extLst>
              <a:ext uri="{FF2B5EF4-FFF2-40B4-BE49-F238E27FC236}">
                <a16:creationId xmlns:a16="http://schemas.microsoft.com/office/drawing/2014/main" id="{0EC64154-1DF0-4E6A-A275-4C8DA4F8B400}"/>
              </a:ext>
            </a:extLst>
          </p:cNvPr>
          <p:cNvCxnSpPr>
            <a:cxnSpLocks noChangeShapeType="1"/>
          </p:cNvCxnSpPr>
          <p:nvPr/>
        </p:nvCxnSpPr>
        <p:spPr bwMode="auto">
          <a:xfrm>
            <a:off x="2831465" y="3408045"/>
            <a:ext cx="0" cy="32067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7" name="Rectangle 607">
            <a:extLst>
              <a:ext uri="{FF2B5EF4-FFF2-40B4-BE49-F238E27FC236}">
                <a16:creationId xmlns:a16="http://schemas.microsoft.com/office/drawing/2014/main" id="{3CD23A84-8359-483F-9EAB-90B57E660630}"/>
              </a:ext>
            </a:extLst>
          </p:cNvPr>
          <p:cNvSpPr>
            <a:spLocks noChangeArrowheads="1"/>
          </p:cNvSpPr>
          <p:nvPr/>
        </p:nvSpPr>
        <p:spPr bwMode="auto">
          <a:xfrm>
            <a:off x="625793" y="3711258"/>
            <a:ext cx="3254375" cy="373062"/>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Arial" panose="020B0604020202020204" pitchFamily="34" charset="0"/>
                <a:ea typeface="Arial" panose="020B0604020202020204" pitchFamily="34" charset="0"/>
              </a:rPr>
              <a:t>Fare Details and Update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cxnSp>
        <p:nvCxnSpPr>
          <p:cNvPr id="28" name="Straight Arrow Connector 27">
            <a:extLst>
              <a:ext uri="{FF2B5EF4-FFF2-40B4-BE49-F238E27FC236}">
                <a16:creationId xmlns:a16="http://schemas.microsoft.com/office/drawing/2014/main" id="{F5393857-7326-4AC1-8395-EFD75BCB650F}"/>
              </a:ext>
            </a:extLst>
          </p:cNvPr>
          <p:cNvCxnSpPr>
            <a:cxnSpLocks noChangeShapeType="1"/>
          </p:cNvCxnSpPr>
          <p:nvPr/>
        </p:nvCxnSpPr>
        <p:spPr bwMode="auto">
          <a:xfrm>
            <a:off x="2795905" y="5810250"/>
            <a:ext cx="0" cy="20447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30" name="Rectangle 35">
            <a:extLst>
              <a:ext uri="{FF2B5EF4-FFF2-40B4-BE49-F238E27FC236}">
                <a16:creationId xmlns:a16="http://schemas.microsoft.com/office/drawing/2014/main" id="{0270B907-F4AA-4307-AACD-43141C4D99B1}"/>
              </a:ext>
            </a:extLst>
          </p:cNvPr>
          <p:cNvSpPr>
            <a:spLocks noChangeArrowheads="1"/>
          </p:cNvSpPr>
          <p:nvPr/>
        </p:nvSpPr>
        <p:spPr bwMode="auto">
          <a:xfrm>
            <a:off x="415413" y="272534"/>
            <a:ext cx="87876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b="1" u="sng" dirty="0"/>
              <a:t>Admin:</a:t>
            </a:r>
            <a:endParaRPr lang="en-IN" dirty="0"/>
          </a:p>
        </p:txBody>
      </p:sp>
      <p:sp>
        <p:nvSpPr>
          <p:cNvPr id="32" name="TextBox 31">
            <a:extLst>
              <a:ext uri="{FF2B5EF4-FFF2-40B4-BE49-F238E27FC236}">
                <a16:creationId xmlns:a16="http://schemas.microsoft.com/office/drawing/2014/main" id="{9CE01DA2-A86F-4EFB-B9C6-B2BE9545D3E2}"/>
              </a:ext>
            </a:extLst>
          </p:cNvPr>
          <p:cNvSpPr txBox="1"/>
          <p:nvPr/>
        </p:nvSpPr>
        <p:spPr>
          <a:xfrm>
            <a:off x="4802144" y="534250"/>
            <a:ext cx="931672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800" b="1" u="sng" dirty="0">
                <a:effectLst/>
                <a:latin typeface="Times New Roman" panose="02020603050405020304" pitchFamily="18" charset="0"/>
                <a:ea typeface="Arial" panose="020B0604020202020204" pitchFamily="34" charset="0"/>
              </a:rPr>
              <a:t>Staff:</a:t>
            </a:r>
            <a:endParaRPr kumimoji="0" lang="en-US" altLang="en-US" sz="900" b="0" i="0" u="none" strike="noStrike" cap="none" normalizeH="0" baseline="0" dirty="0">
              <a:ln>
                <a:noFill/>
              </a:ln>
              <a:solidFill>
                <a:schemeClr val="tx1"/>
              </a:solidFill>
              <a:effectLst/>
            </a:endParaRPr>
          </a:p>
        </p:txBody>
      </p:sp>
      <p:pic>
        <p:nvPicPr>
          <p:cNvPr id="43" name="Picture 42">
            <a:extLst>
              <a:ext uri="{FF2B5EF4-FFF2-40B4-BE49-F238E27FC236}">
                <a16:creationId xmlns:a16="http://schemas.microsoft.com/office/drawing/2014/main" id="{6D7B5C9A-B3BC-4105-A250-499F76CFB50B}"/>
              </a:ext>
            </a:extLst>
          </p:cNvPr>
          <p:cNvPicPr>
            <a:picLocks noChangeAspect="1"/>
          </p:cNvPicPr>
          <p:nvPr/>
        </p:nvPicPr>
        <p:blipFill>
          <a:blip r:embed="rId3"/>
          <a:stretch>
            <a:fillRect/>
          </a:stretch>
        </p:blipFill>
        <p:spPr>
          <a:xfrm>
            <a:off x="2375849" y="6035172"/>
            <a:ext cx="1097375" cy="297206"/>
          </a:xfrm>
          <a:prstGeom prst="rect">
            <a:avLst/>
          </a:prstGeom>
        </p:spPr>
      </p:pic>
      <p:pic>
        <p:nvPicPr>
          <p:cNvPr id="44" name="Picture 43">
            <a:extLst>
              <a:ext uri="{FF2B5EF4-FFF2-40B4-BE49-F238E27FC236}">
                <a16:creationId xmlns:a16="http://schemas.microsoft.com/office/drawing/2014/main" id="{4AAA99E9-8751-4943-9A98-0959CA010607}"/>
              </a:ext>
            </a:extLst>
          </p:cNvPr>
          <p:cNvPicPr>
            <a:picLocks noChangeAspect="1"/>
          </p:cNvPicPr>
          <p:nvPr/>
        </p:nvPicPr>
        <p:blipFill>
          <a:blip r:embed="rId4"/>
          <a:stretch>
            <a:fillRect/>
          </a:stretch>
        </p:blipFill>
        <p:spPr>
          <a:xfrm>
            <a:off x="4549145" y="1065808"/>
            <a:ext cx="4343776" cy="3985605"/>
          </a:xfrm>
          <a:prstGeom prst="rect">
            <a:avLst/>
          </a:prstGeom>
        </p:spPr>
      </p:pic>
      <p:sp>
        <p:nvSpPr>
          <p:cNvPr id="47" name="TextBox 46">
            <a:extLst>
              <a:ext uri="{FF2B5EF4-FFF2-40B4-BE49-F238E27FC236}">
                <a16:creationId xmlns:a16="http://schemas.microsoft.com/office/drawing/2014/main" id="{703CCF1A-6500-40E6-A3B5-62F5BD092193}"/>
              </a:ext>
            </a:extLst>
          </p:cNvPr>
          <p:cNvSpPr txBox="1"/>
          <p:nvPr/>
        </p:nvSpPr>
        <p:spPr>
          <a:xfrm>
            <a:off x="8554453" y="408891"/>
            <a:ext cx="9280358" cy="369332"/>
          </a:xfrm>
          <a:prstGeom prst="rect">
            <a:avLst/>
          </a:prstGeom>
          <a:noFill/>
        </p:spPr>
        <p:txBody>
          <a:bodyPr wrap="square">
            <a:spAutoFit/>
          </a:bodyPr>
          <a:lstStyle/>
          <a:p>
            <a:r>
              <a:rPr lang="en-IN" sz="1200" dirty="0">
                <a:effectLst/>
                <a:latin typeface="Arial" panose="020B0604020202020204" pitchFamily="34" charset="0"/>
                <a:ea typeface="Arial" panose="020B0604020202020204" pitchFamily="34" charset="0"/>
              </a:rPr>
              <a:t> </a:t>
            </a:r>
            <a:r>
              <a:rPr lang="en-US" sz="1800" b="1" u="sng" dirty="0">
                <a:effectLst/>
                <a:latin typeface="Times New Roman" panose="02020603050405020304" pitchFamily="18" charset="0"/>
                <a:ea typeface="Arial" panose="020B0604020202020204" pitchFamily="34" charset="0"/>
              </a:rPr>
              <a:t>User:</a:t>
            </a:r>
            <a:endParaRPr lang="en-IN" sz="12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3174044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EC4FA-CA1C-4C5A-8E0E-54FAB2CDD0A0}"/>
              </a:ext>
            </a:extLst>
          </p:cNvPr>
          <p:cNvSpPr>
            <a:spLocks noGrp="1"/>
          </p:cNvSpPr>
          <p:nvPr>
            <p:ph type="title"/>
          </p:nvPr>
        </p:nvSpPr>
        <p:spPr>
          <a:xfrm>
            <a:off x="398587" y="185195"/>
            <a:ext cx="10972800" cy="1186405"/>
          </a:xfrm>
        </p:spPr>
        <p:txBody>
          <a:bodyPr/>
          <a:lstStyle/>
          <a:p>
            <a:r>
              <a:rPr lang="en-US" sz="1800" b="1" dirty="0">
                <a:effectLst/>
                <a:latin typeface="Times New Roman" panose="02020603050405020304" pitchFamily="18" charset="0"/>
                <a:ea typeface="Arial" panose="020B0604020202020204" pitchFamily="34" charset="0"/>
              </a:rPr>
              <a:t>Home Page:                                                                                                            Admin Login Page:</a:t>
            </a:r>
            <a:br>
              <a:rPr lang="en-IN" sz="1800" dirty="0">
                <a:effectLst/>
                <a:latin typeface="Arial" panose="020B0604020202020204" pitchFamily="34" charset="0"/>
                <a:ea typeface="Arial" panose="020B0604020202020204" pitchFamily="34" charset="0"/>
              </a:rPr>
            </a:br>
            <a:endParaRPr lang="en-IN" dirty="0"/>
          </a:p>
        </p:txBody>
      </p:sp>
      <p:pic>
        <p:nvPicPr>
          <p:cNvPr id="7" name="Content Placeholder 6">
            <a:extLst>
              <a:ext uri="{FF2B5EF4-FFF2-40B4-BE49-F238E27FC236}">
                <a16:creationId xmlns:a16="http://schemas.microsoft.com/office/drawing/2014/main" id="{DA0E35E3-94EA-429A-BE8A-75B33F58BADC}"/>
              </a:ext>
            </a:extLst>
          </p:cNvPr>
          <p:cNvPicPr>
            <a:picLocks noGrp="1" noChangeAspect="1"/>
          </p:cNvPicPr>
          <p:nvPr>
            <p:ph idx="1"/>
          </p:nvPr>
        </p:nvPicPr>
        <p:blipFill>
          <a:blip r:embed="rId2"/>
          <a:stretch>
            <a:fillRect/>
          </a:stretch>
        </p:blipFill>
        <p:spPr>
          <a:xfrm>
            <a:off x="393540" y="1718214"/>
            <a:ext cx="5497974" cy="3225064"/>
          </a:xfrm>
          <a:prstGeom prst="rect">
            <a:avLst/>
          </a:prstGeom>
        </p:spPr>
      </p:pic>
      <p:sp>
        <p:nvSpPr>
          <p:cNvPr id="4" name="Date Placeholder 3">
            <a:extLst>
              <a:ext uri="{FF2B5EF4-FFF2-40B4-BE49-F238E27FC236}">
                <a16:creationId xmlns:a16="http://schemas.microsoft.com/office/drawing/2014/main" id="{7679A096-6C25-4908-BFB4-4391FE823372}"/>
              </a:ext>
            </a:extLst>
          </p:cNvPr>
          <p:cNvSpPr>
            <a:spLocks noGrp="1"/>
          </p:cNvSpPr>
          <p:nvPr>
            <p:ph type="dt" sz="half" idx="10"/>
          </p:nvPr>
        </p:nvSpPr>
        <p:spPr/>
        <p:txBody>
          <a:bodyPr/>
          <a:lstStyle/>
          <a:p>
            <a:fld id="{A2414E9F-A237-4082-B37B-D926ADB268EE}" type="datetime3">
              <a:rPr lang="en-US" smtClean="0"/>
              <a:t>12 April 2022</a:t>
            </a:fld>
            <a:endParaRPr lang="en-US"/>
          </a:p>
        </p:txBody>
      </p:sp>
      <p:sp>
        <p:nvSpPr>
          <p:cNvPr id="5" name="Footer Placeholder 4">
            <a:extLst>
              <a:ext uri="{FF2B5EF4-FFF2-40B4-BE49-F238E27FC236}">
                <a16:creationId xmlns:a16="http://schemas.microsoft.com/office/drawing/2014/main" id="{3378E536-D2B9-4F32-B613-EB3AD7394BF7}"/>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B478F2FB-8282-40C1-AA0C-88510CF1BBF3}"/>
              </a:ext>
            </a:extLst>
          </p:cNvPr>
          <p:cNvSpPr>
            <a:spLocks noGrp="1"/>
          </p:cNvSpPr>
          <p:nvPr>
            <p:ph type="sldNum" sz="quarter" idx="12"/>
          </p:nvPr>
        </p:nvSpPr>
        <p:spPr/>
        <p:txBody>
          <a:bodyPr/>
          <a:lstStyle/>
          <a:p>
            <a:fld id="{7B28076C-CE04-4A00-BFAA-A90EA8355859}" type="slidenum">
              <a:rPr lang="en-US" smtClean="0"/>
              <a:t>12</a:t>
            </a:fld>
            <a:endParaRPr lang="en-US"/>
          </a:p>
        </p:txBody>
      </p:sp>
      <p:pic>
        <p:nvPicPr>
          <p:cNvPr id="8" name="Picture 7">
            <a:extLst>
              <a:ext uri="{FF2B5EF4-FFF2-40B4-BE49-F238E27FC236}">
                <a16:creationId xmlns:a16="http://schemas.microsoft.com/office/drawing/2014/main" id="{FA131834-1AC5-4340-9E92-6F8CFA25D86C}"/>
              </a:ext>
            </a:extLst>
          </p:cNvPr>
          <p:cNvPicPr>
            <a:picLocks noChangeAspect="1"/>
          </p:cNvPicPr>
          <p:nvPr/>
        </p:nvPicPr>
        <p:blipFill>
          <a:blip r:embed="rId3"/>
          <a:stretch>
            <a:fillRect/>
          </a:stretch>
        </p:blipFill>
        <p:spPr>
          <a:xfrm>
            <a:off x="6125598" y="1701479"/>
            <a:ext cx="5730737" cy="3178008"/>
          </a:xfrm>
          <a:prstGeom prst="rect">
            <a:avLst/>
          </a:prstGeom>
        </p:spPr>
      </p:pic>
      <p:pic>
        <p:nvPicPr>
          <p:cNvPr id="9" name="Picture 8">
            <a:extLst>
              <a:ext uri="{FF2B5EF4-FFF2-40B4-BE49-F238E27FC236}">
                <a16:creationId xmlns:a16="http://schemas.microsoft.com/office/drawing/2014/main" id="{F44EA3A0-8416-46BB-AF4D-44C59B93DECA}"/>
              </a:ext>
            </a:extLst>
          </p:cNvPr>
          <p:cNvPicPr>
            <a:picLocks noChangeAspect="1"/>
          </p:cNvPicPr>
          <p:nvPr/>
        </p:nvPicPr>
        <p:blipFill>
          <a:blip r:embed="rId4"/>
          <a:stretch>
            <a:fillRect/>
          </a:stretch>
        </p:blipFill>
        <p:spPr>
          <a:xfrm>
            <a:off x="10708384" y="219415"/>
            <a:ext cx="1146147" cy="932769"/>
          </a:xfrm>
          <a:prstGeom prst="rect">
            <a:avLst/>
          </a:prstGeom>
        </p:spPr>
      </p:pic>
    </p:spTree>
    <p:extLst>
      <p:ext uri="{BB962C8B-B14F-4D97-AF65-F5344CB8AC3E}">
        <p14:creationId xmlns:p14="http://schemas.microsoft.com/office/powerpoint/2010/main" val="49816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6A617-23B9-43D2-BF24-C41932CCE097}"/>
              </a:ext>
            </a:extLst>
          </p:cNvPr>
          <p:cNvSpPr>
            <a:spLocks noGrp="1"/>
          </p:cNvSpPr>
          <p:nvPr>
            <p:ph type="title"/>
          </p:nvPr>
        </p:nvSpPr>
        <p:spPr/>
        <p:txBody>
          <a:bodyPr>
            <a:normAutofit fontScale="90000"/>
          </a:bodyPr>
          <a:lstStyle/>
          <a:p>
            <a:pPr algn="l"/>
            <a:r>
              <a:rPr lang="en-US" sz="1800" b="1" dirty="0">
                <a:effectLst/>
                <a:latin typeface="Times New Roman" panose="02020603050405020304" pitchFamily="18" charset="0"/>
                <a:ea typeface="Arial" panose="020B0604020202020204" pitchFamily="34" charset="0"/>
              </a:rPr>
              <a:t> Staff Login Page: </a:t>
            </a:r>
            <a:br>
              <a:rPr lang="en-IN" sz="1800" dirty="0">
                <a:effectLst/>
                <a:latin typeface="Arial" panose="020B0604020202020204" pitchFamily="34" charset="0"/>
                <a:ea typeface="Arial" panose="020B0604020202020204" pitchFamily="34" charset="0"/>
              </a:rPr>
            </a:br>
            <a:r>
              <a:rPr lang="en-IN" sz="1800" dirty="0">
                <a:effectLst/>
                <a:latin typeface="Arial" panose="020B0604020202020204" pitchFamily="34" charset="0"/>
                <a:ea typeface="Arial" panose="020B0604020202020204" pitchFamily="34" charset="0"/>
              </a:rPr>
              <a:t>                                                                                                                                              </a:t>
            </a:r>
            <a:r>
              <a:rPr lang="en-US" sz="1800" b="1" dirty="0">
                <a:effectLst/>
                <a:latin typeface="Times New Roman" panose="02020603050405020304" pitchFamily="18" charset="0"/>
                <a:ea typeface="Arial" panose="020B0604020202020204" pitchFamily="34" charset="0"/>
              </a:rPr>
              <a:t>User Login Page:</a:t>
            </a:r>
            <a:br>
              <a:rPr lang="en-IN" sz="1800" dirty="0">
                <a:effectLst/>
                <a:latin typeface="Arial" panose="020B0604020202020204" pitchFamily="34" charset="0"/>
                <a:ea typeface="Arial" panose="020B0604020202020204" pitchFamily="34" charset="0"/>
              </a:rPr>
            </a:br>
            <a:endParaRPr lang="en-IN" dirty="0"/>
          </a:p>
        </p:txBody>
      </p:sp>
      <p:pic>
        <p:nvPicPr>
          <p:cNvPr id="7" name="Content Placeholder 6">
            <a:extLst>
              <a:ext uri="{FF2B5EF4-FFF2-40B4-BE49-F238E27FC236}">
                <a16:creationId xmlns:a16="http://schemas.microsoft.com/office/drawing/2014/main" id="{13CFAF02-D879-4D73-81B1-8424F8670AC8}"/>
              </a:ext>
            </a:extLst>
          </p:cNvPr>
          <p:cNvPicPr>
            <a:picLocks noGrp="1" noChangeAspect="1"/>
          </p:cNvPicPr>
          <p:nvPr>
            <p:ph idx="1"/>
          </p:nvPr>
        </p:nvPicPr>
        <p:blipFill>
          <a:blip r:embed="rId2"/>
          <a:stretch>
            <a:fillRect/>
          </a:stretch>
        </p:blipFill>
        <p:spPr>
          <a:xfrm>
            <a:off x="475856" y="2181201"/>
            <a:ext cx="5730737" cy="3225064"/>
          </a:xfrm>
          <a:prstGeom prst="rect">
            <a:avLst/>
          </a:prstGeom>
        </p:spPr>
      </p:pic>
      <p:sp>
        <p:nvSpPr>
          <p:cNvPr id="4" name="Date Placeholder 3">
            <a:extLst>
              <a:ext uri="{FF2B5EF4-FFF2-40B4-BE49-F238E27FC236}">
                <a16:creationId xmlns:a16="http://schemas.microsoft.com/office/drawing/2014/main" id="{CEC35902-8502-44F5-AAA2-EB5D60AC3B54}"/>
              </a:ext>
            </a:extLst>
          </p:cNvPr>
          <p:cNvSpPr>
            <a:spLocks noGrp="1"/>
          </p:cNvSpPr>
          <p:nvPr>
            <p:ph type="dt" sz="half" idx="10"/>
          </p:nvPr>
        </p:nvSpPr>
        <p:spPr/>
        <p:txBody>
          <a:bodyPr/>
          <a:lstStyle/>
          <a:p>
            <a:fld id="{A2414E9F-A237-4082-B37B-D926ADB268EE}" type="datetime3">
              <a:rPr lang="en-US" smtClean="0"/>
              <a:t>12 April 2022</a:t>
            </a:fld>
            <a:endParaRPr lang="en-US"/>
          </a:p>
        </p:txBody>
      </p:sp>
      <p:sp>
        <p:nvSpPr>
          <p:cNvPr id="5" name="Footer Placeholder 4">
            <a:extLst>
              <a:ext uri="{FF2B5EF4-FFF2-40B4-BE49-F238E27FC236}">
                <a16:creationId xmlns:a16="http://schemas.microsoft.com/office/drawing/2014/main" id="{189A0376-5E52-4318-BA62-60BD98CB9117}"/>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58962FAD-B474-4CB6-9D5E-5197ED710B69}"/>
              </a:ext>
            </a:extLst>
          </p:cNvPr>
          <p:cNvSpPr>
            <a:spLocks noGrp="1"/>
          </p:cNvSpPr>
          <p:nvPr>
            <p:ph type="sldNum" sz="quarter" idx="12"/>
          </p:nvPr>
        </p:nvSpPr>
        <p:spPr/>
        <p:txBody>
          <a:bodyPr/>
          <a:lstStyle/>
          <a:p>
            <a:fld id="{7B28076C-CE04-4A00-BFAA-A90EA8355859}" type="slidenum">
              <a:rPr lang="en-US" smtClean="0"/>
              <a:t>13</a:t>
            </a:fld>
            <a:endParaRPr lang="en-US"/>
          </a:p>
        </p:txBody>
      </p:sp>
      <p:pic>
        <p:nvPicPr>
          <p:cNvPr id="8" name="Picture 7">
            <a:extLst>
              <a:ext uri="{FF2B5EF4-FFF2-40B4-BE49-F238E27FC236}">
                <a16:creationId xmlns:a16="http://schemas.microsoft.com/office/drawing/2014/main" id="{B251FD66-E6AA-4C74-A55A-3288921CF97F}"/>
              </a:ext>
            </a:extLst>
          </p:cNvPr>
          <p:cNvPicPr>
            <a:picLocks noChangeAspect="1"/>
          </p:cNvPicPr>
          <p:nvPr/>
        </p:nvPicPr>
        <p:blipFill>
          <a:blip r:embed="rId3"/>
          <a:stretch>
            <a:fillRect/>
          </a:stretch>
        </p:blipFill>
        <p:spPr>
          <a:xfrm>
            <a:off x="6331352" y="2128984"/>
            <a:ext cx="5326917" cy="3225064"/>
          </a:xfrm>
          <a:prstGeom prst="rect">
            <a:avLst/>
          </a:prstGeom>
        </p:spPr>
      </p:pic>
      <p:pic>
        <p:nvPicPr>
          <p:cNvPr id="9" name="Picture 8">
            <a:extLst>
              <a:ext uri="{FF2B5EF4-FFF2-40B4-BE49-F238E27FC236}">
                <a16:creationId xmlns:a16="http://schemas.microsoft.com/office/drawing/2014/main" id="{A721DE12-4D91-46D9-AA59-AB8ECBE197E6}"/>
              </a:ext>
            </a:extLst>
          </p:cNvPr>
          <p:cNvPicPr>
            <a:picLocks noChangeAspect="1"/>
          </p:cNvPicPr>
          <p:nvPr/>
        </p:nvPicPr>
        <p:blipFill>
          <a:blip r:embed="rId4"/>
          <a:stretch>
            <a:fillRect/>
          </a:stretch>
        </p:blipFill>
        <p:spPr>
          <a:xfrm>
            <a:off x="10615787" y="242565"/>
            <a:ext cx="1146147" cy="932769"/>
          </a:xfrm>
          <a:prstGeom prst="rect">
            <a:avLst/>
          </a:prstGeom>
        </p:spPr>
      </p:pic>
    </p:spTree>
    <p:extLst>
      <p:ext uri="{BB962C8B-B14F-4D97-AF65-F5344CB8AC3E}">
        <p14:creationId xmlns:p14="http://schemas.microsoft.com/office/powerpoint/2010/main" val="13463131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13BAA-95FA-4A43-B55E-47EFA9A0086E}"/>
              </a:ext>
            </a:extLst>
          </p:cNvPr>
          <p:cNvSpPr>
            <a:spLocks noGrp="1"/>
          </p:cNvSpPr>
          <p:nvPr>
            <p:ph type="title"/>
          </p:nvPr>
        </p:nvSpPr>
        <p:spPr/>
        <p:txBody>
          <a:bodyPr/>
          <a:lstStyle/>
          <a:p>
            <a:pPr algn="l"/>
            <a:r>
              <a:rPr lang="en-US" sz="1800" b="1" dirty="0">
                <a:effectLst/>
                <a:latin typeface="Times New Roman" panose="02020603050405020304" pitchFamily="18" charset="0"/>
                <a:ea typeface="Arial" panose="020B0604020202020204" pitchFamily="34" charset="0"/>
              </a:rPr>
              <a:t>Admin Home Page:</a:t>
            </a:r>
            <a:br>
              <a:rPr lang="en-IN" sz="1800" dirty="0">
                <a:effectLst/>
                <a:latin typeface="Arial" panose="020B0604020202020204" pitchFamily="34" charset="0"/>
                <a:ea typeface="Arial" panose="020B0604020202020204" pitchFamily="34" charset="0"/>
              </a:rPr>
            </a:br>
            <a:r>
              <a:rPr lang="en-IN" sz="1800" dirty="0">
                <a:effectLst/>
                <a:latin typeface="Arial" panose="020B0604020202020204" pitchFamily="34" charset="0"/>
                <a:ea typeface="Arial" panose="020B0604020202020204" pitchFamily="34" charset="0"/>
              </a:rPr>
              <a:t>                                                                                                                      </a:t>
            </a:r>
            <a:r>
              <a:rPr lang="en-US" sz="1800" b="1" dirty="0">
                <a:effectLst/>
                <a:latin typeface="Times New Roman" panose="02020603050405020304" pitchFamily="18" charset="0"/>
                <a:ea typeface="Arial" panose="020B0604020202020204" pitchFamily="34" charset="0"/>
              </a:rPr>
              <a:t>Admin Profile Edit Page:</a:t>
            </a:r>
            <a:endParaRPr lang="en-IN" dirty="0"/>
          </a:p>
        </p:txBody>
      </p:sp>
      <p:pic>
        <p:nvPicPr>
          <p:cNvPr id="7" name="Content Placeholder 6">
            <a:extLst>
              <a:ext uri="{FF2B5EF4-FFF2-40B4-BE49-F238E27FC236}">
                <a16:creationId xmlns:a16="http://schemas.microsoft.com/office/drawing/2014/main" id="{BC8A5FA7-D677-4C26-8891-5D7BB1D904FC}"/>
              </a:ext>
            </a:extLst>
          </p:cNvPr>
          <p:cNvPicPr>
            <a:picLocks noGrp="1" noChangeAspect="1"/>
          </p:cNvPicPr>
          <p:nvPr>
            <p:ph idx="1"/>
          </p:nvPr>
        </p:nvPicPr>
        <p:blipFill>
          <a:blip r:embed="rId2"/>
          <a:stretch>
            <a:fillRect/>
          </a:stretch>
        </p:blipFill>
        <p:spPr>
          <a:xfrm>
            <a:off x="464282" y="2088604"/>
            <a:ext cx="5730737" cy="3225064"/>
          </a:xfrm>
          <a:prstGeom prst="rect">
            <a:avLst/>
          </a:prstGeom>
        </p:spPr>
      </p:pic>
      <p:sp>
        <p:nvSpPr>
          <p:cNvPr id="4" name="Date Placeholder 3">
            <a:extLst>
              <a:ext uri="{FF2B5EF4-FFF2-40B4-BE49-F238E27FC236}">
                <a16:creationId xmlns:a16="http://schemas.microsoft.com/office/drawing/2014/main" id="{088F9DB0-571B-4C24-AD4D-0D36CE1CB25F}"/>
              </a:ext>
            </a:extLst>
          </p:cNvPr>
          <p:cNvSpPr>
            <a:spLocks noGrp="1"/>
          </p:cNvSpPr>
          <p:nvPr>
            <p:ph type="dt" sz="half" idx="10"/>
          </p:nvPr>
        </p:nvSpPr>
        <p:spPr/>
        <p:txBody>
          <a:bodyPr/>
          <a:lstStyle/>
          <a:p>
            <a:fld id="{A2414E9F-A237-4082-B37B-D926ADB268EE}" type="datetime3">
              <a:rPr lang="en-US" smtClean="0"/>
              <a:t>12 April 2022</a:t>
            </a:fld>
            <a:endParaRPr lang="en-US"/>
          </a:p>
        </p:txBody>
      </p:sp>
      <p:sp>
        <p:nvSpPr>
          <p:cNvPr id="5" name="Footer Placeholder 4">
            <a:extLst>
              <a:ext uri="{FF2B5EF4-FFF2-40B4-BE49-F238E27FC236}">
                <a16:creationId xmlns:a16="http://schemas.microsoft.com/office/drawing/2014/main" id="{723819BD-282F-4783-BEAF-48C5C574DC29}"/>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58203489-CEF9-45E2-A649-E7D660B8B108}"/>
              </a:ext>
            </a:extLst>
          </p:cNvPr>
          <p:cNvSpPr>
            <a:spLocks noGrp="1"/>
          </p:cNvSpPr>
          <p:nvPr>
            <p:ph type="sldNum" sz="quarter" idx="12"/>
          </p:nvPr>
        </p:nvSpPr>
        <p:spPr/>
        <p:txBody>
          <a:bodyPr/>
          <a:lstStyle/>
          <a:p>
            <a:fld id="{7B28076C-CE04-4A00-BFAA-A90EA8355859}" type="slidenum">
              <a:rPr lang="en-US" smtClean="0"/>
              <a:t>14</a:t>
            </a:fld>
            <a:endParaRPr lang="en-US"/>
          </a:p>
        </p:txBody>
      </p:sp>
      <p:pic>
        <p:nvPicPr>
          <p:cNvPr id="8" name="Picture 7">
            <a:extLst>
              <a:ext uri="{FF2B5EF4-FFF2-40B4-BE49-F238E27FC236}">
                <a16:creationId xmlns:a16="http://schemas.microsoft.com/office/drawing/2014/main" id="{3A9A0580-553A-4CE1-9B0B-CB8818665257}"/>
              </a:ext>
            </a:extLst>
          </p:cNvPr>
          <p:cNvPicPr>
            <a:picLocks noChangeAspect="1"/>
          </p:cNvPicPr>
          <p:nvPr/>
        </p:nvPicPr>
        <p:blipFill>
          <a:blip r:embed="rId3"/>
          <a:stretch>
            <a:fillRect/>
          </a:stretch>
        </p:blipFill>
        <p:spPr>
          <a:xfrm>
            <a:off x="6308202" y="2071111"/>
            <a:ext cx="5326917" cy="3225064"/>
          </a:xfrm>
          <a:prstGeom prst="rect">
            <a:avLst/>
          </a:prstGeom>
        </p:spPr>
      </p:pic>
      <p:pic>
        <p:nvPicPr>
          <p:cNvPr id="9" name="Picture 8">
            <a:extLst>
              <a:ext uri="{FF2B5EF4-FFF2-40B4-BE49-F238E27FC236}">
                <a16:creationId xmlns:a16="http://schemas.microsoft.com/office/drawing/2014/main" id="{BB6A46BB-0ABB-447B-96E5-5F054E1FE574}"/>
              </a:ext>
            </a:extLst>
          </p:cNvPr>
          <p:cNvPicPr>
            <a:picLocks noChangeAspect="1"/>
          </p:cNvPicPr>
          <p:nvPr/>
        </p:nvPicPr>
        <p:blipFill>
          <a:blip r:embed="rId4"/>
          <a:stretch>
            <a:fillRect/>
          </a:stretch>
        </p:blipFill>
        <p:spPr>
          <a:xfrm>
            <a:off x="10719959" y="196266"/>
            <a:ext cx="1146147" cy="932769"/>
          </a:xfrm>
          <a:prstGeom prst="rect">
            <a:avLst/>
          </a:prstGeom>
        </p:spPr>
      </p:pic>
    </p:spTree>
    <p:extLst>
      <p:ext uri="{BB962C8B-B14F-4D97-AF65-F5344CB8AC3E}">
        <p14:creationId xmlns:p14="http://schemas.microsoft.com/office/powerpoint/2010/main" val="34791038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58943-F586-4C2D-A35F-A70E886CF63F}"/>
              </a:ext>
            </a:extLst>
          </p:cNvPr>
          <p:cNvSpPr>
            <a:spLocks noGrp="1"/>
          </p:cNvSpPr>
          <p:nvPr>
            <p:ph type="title"/>
          </p:nvPr>
        </p:nvSpPr>
        <p:spPr/>
        <p:txBody>
          <a:bodyPr>
            <a:normAutofit fontScale="90000"/>
          </a:bodyPr>
          <a:lstStyle/>
          <a:p>
            <a:pPr algn="l"/>
            <a:r>
              <a:rPr lang="en-US" sz="1800" dirty="0">
                <a:effectLst/>
                <a:latin typeface="Times New Roman" panose="02020603050405020304" pitchFamily="18" charset="0"/>
                <a:ea typeface="Arial" panose="020B0604020202020204" pitchFamily="34" charset="0"/>
              </a:rPr>
              <a:t>Fare Details Page:</a:t>
            </a:r>
            <a:br>
              <a:rPr lang="en-IN" sz="1800" dirty="0">
                <a:effectLst/>
                <a:latin typeface="Arial" panose="020B0604020202020204" pitchFamily="34" charset="0"/>
                <a:ea typeface="Arial" panose="020B0604020202020204" pitchFamily="34" charset="0"/>
              </a:rPr>
            </a:br>
            <a:r>
              <a:rPr lang="en-IN" sz="1800" dirty="0">
                <a:effectLst/>
                <a:latin typeface="Arial" panose="020B0604020202020204" pitchFamily="34" charset="0"/>
                <a:ea typeface="Arial" panose="020B0604020202020204" pitchFamily="34" charset="0"/>
              </a:rPr>
              <a:t>                                                                                                                                                     </a:t>
            </a:r>
            <a:r>
              <a:rPr lang="en-US" sz="1800" dirty="0">
                <a:effectLst/>
                <a:latin typeface="Times New Roman" panose="02020603050405020304" pitchFamily="18" charset="0"/>
                <a:ea typeface="Arial" panose="020B0604020202020204" pitchFamily="34" charset="0"/>
              </a:rPr>
              <a:t>Toll Gate Details :</a:t>
            </a:r>
            <a:br>
              <a:rPr lang="en-IN" sz="1800" dirty="0">
                <a:effectLst/>
                <a:latin typeface="Arial" panose="020B0604020202020204" pitchFamily="34" charset="0"/>
                <a:ea typeface="Arial" panose="020B0604020202020204" pitchFamily="34" charset="0"/>
              </a:rPr>
            </a:br>
            <a:endParaRPr lang="en-IN" dirty="0"/>
          </a:p>
        </p:txBody>
      </p:sp>
      <p:pic>
        <p:nvPicPr>
          <p:cNvPr id="7" name="Content Placeholder 6">
            <a:extLst>
              <a:ext uri="{FF2B5EF4-FFF2-40B4-BE49-F238E27FC236}">
                <a16:creationId xmlns:a16="http://schemas.microsoft.com/office/drawing/2014/main" id="{42479777-41CA-4D2D-B009-939741E3BE47}"/>
              </a:ext>
            </a:extLst>
          </p:cNvPr>
          <p:cNvPicPr>
            <a:picLocks noGrp="1" noChangeAspect="1"/>
          </p:cNvPicPr>
          <p:nvPr>
            <p:ph idx="1"/>
          </p:nvPr>
        </p:nvPicPr>
        <p:blipFill>
          <a:blip r:embed="rId2"/>
          <a:stretch>
            <a:fillRect/>
          </a:stretch>
        </p:blipFill>
        <p:spPr>
          <a:xfrm>
            <a:off x="417983" y="1926557"/>
            <a:ext cx="5730737" cy="3225064"/>
          </a:xfrm>
          <a:prstGeom prst="rect">
            <a:avLst/>
          </a:prstGeom>
        </p:spPr>
      </p:pic>
      <p:sp>
        <p:nvSpPr>
          <p:cNvPr id="4" name="Date Placeholder 3">
            <a:extLst>
              <a:ext uri="{FF2B5EF4-FFF2-40B4-BE49-F238E27FC236}">
                <a16:creationId xmlns:a16="http://schemas.microsoft.com/office/drawing/2014/main" id="{880E4469-E055-455B-9530-7F65E75856F7}"/>
              </a:ext>
            </a:extLst>
          </p:cNvPr>
          <p:cNvSpPr>
            <a:spLocks noGrp="1"/>
          </p:cNvSpPr>
          <p:nvPr>
            <p:ph type="dt" sz="half" idx="10"/>
          </p:nvPr>
        </p:nvSpPr>
        <p:spPr/>
        <p:txBody>
          <a:bodyPr/>
          <a:lstStyle/>
          <a:p>
            <a:fld id="{A2414E9F-A237-4082-B37B-D926ADB268EE}" type="datetime3">
              <a:rPr lang="en-US" smtClean="0"/>
              <a:t>12 April 2022</a:t>
            </a:fld>
            <a:endParaRPr lang="en-US"/>
          </a:p>
        </p:txBody>
      </p:sp>
      <p:sp>
        <p:nvSpPr>
          <p:cNvPr id="5" name="Footer Placeholder 4">
            <a:extLst>
              <a:ext uri="{FF2B5EF4-FFF2-40B4-BE49-F238E27FC236}">
                <a16:creationId xmlns:a16="http://schemas.microsoft.com/office/drawing/2014/main" id="{A61F61FC-7703-4EF0-B5F6-4073BC002282}"/>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BC69085E-E564-4041-8973-5489CB55F404}"/>
              </a:ext>
            </a:extLst>
          </p:cNvPr>
          <p:cNvSpPr>
            <a:spLocks noGrp="1"/>
          </p:cNvSpPr>
          <p:nvPr>
            <p:ph type="sldNum" sz="quarter" idx="12"/>
          </p:nvPr>
        </p:nvSpPr>
        <p:spPr/>
        <p:txBody>
          <a:bodyPr/>
          <a:lstStyle/>
          <a:p>
            <a:fld id="{7B28076C-CE04-4A00-BFAA-A90EA8355859}" type="slidenum">
              <a:rPr lang="en-US" smtClean="0"/>
              <a:t>15</a:t>
            </a:fld>
            <a:endParaRPr lang="en-US"/>
          </a:p>
        </p:txBody>
      </p:sp>
      <p:pic>
        <p:nvPicPr>
          <p:cNvPr id="8" name="Picture 7">
            <a:extLst>
              <a:ext uri="{FF2B5EF4-FFF2-40B4-BE49-F238E27FC236}">
                <a16:creationId xmlns:a16="http://schemas.microsoft.com/office/drawing/2014/main" id="{5677D566-A66B-4814-85EE-35556AC90CC8}"/>
              </a:ext>
            </a:extLst>
          </p:cNvPr>
          <p:cNvPicPr>
            <a:picLocks noChangeAspect="1"/>
          </p:cNvPicPr>
          <p:nvPr/>
        </p:nvPicPr>
        <p:blipFill>
          <a:blip r:embed="rId3"/>
          <a:stretch>
            <a:fillRect/>
          </a:stretch>
        </p:blipFill>
        <p:spPr>
          <a:xfrm>
            <a:off x="6170600" y="1920640"/>
            <a:ext cx="5600853" cy="3225064"/>
          </a:xfrm>
          <a:prstGeom prst="rect">
            <a:avLst/>
          </a:prstGeom>
        </p:spPr>
      </p:pic>
      <p:pic>
        <p:nvPicPr>
          <p:cNvPr id="9" name="Picture 8">
            <a:extLst>
              <a:ext uri="{FF2B5EF4-FFF2-40B4-BE49-F238E27FC236}">
                <a16:creationId xmlns:a16="http://schemas.microsoft.com/office/drawing/2014/main" id="{BBF579E1-3DFA-45AC-9B5E-FB3DB20CA98F}"/>
              </a:ext>
            </a:extLst>
          </p:cNvPr>
          <p:cNvPicPr>
            <a:picLocks noChangeAspect="1"/>
          </p:cNvPicPr>
          <p:nvPr/>
        </p:nvPicPr>
        <p:blipFill>
          <a:blip r:embed="rId4"/>
          <a:stretch>
            <a:fillRect/>
          </a:stretch>
        </p:blipFill>
        <p:spPr>
          <a:xfrm>
            <a:off x="10557913" y="230990"/>
            <a:ext cx="1146147" cy="932769"/>
          </a:xfrm>
          <a:prstGeom prst="rect">
            <a:avLst/>
          </a:prstGeom>
        </p:spPr>
      </p:pic>
    </p:spTree>
    <p:extLst>
      <p:ext uri="{BB962C8B-B14F-4D97-AF65-F5344CB8AC3E}">
        <p14:creationId xmlns:p14="http://schemas.microsoft.com/office/powerpoint/2010/main" val="2669122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72361-11E4-4FB4-8FB4-CFCBD124D317}"/>
              </a:ext>
            </a:extLst>
          </p:cNvPr>
          <p:cNvSpPr>
            <a:spLocks noGrp="1"/>
          </p:cNvSpPr>
          <p:nvPr>
            <p:ph type="title"/>
          </p:nvPr>
        </p:nvSpPr>
        <p:spPr/>
        <p:txBody>
          <a:bodyPr>
            <a:normAutofit fontScale="90000"/>
          </a:bodyPr>
          <a:lstStyle/>
          <a:p>
            <a:pPr algn="l"/>
            <a:r>
              <a:rPr lang="en-US" sz="1800" dirty="0">
                <a:effectLst/>
                <a:latin typeface="Times New Roman" panose="02020603050405020304" pitchFamily="18" charset="0"/>
                <a:ea typeface="Arial" panose="020B0604020202020204" pitchFamily="34" charset="0"/>
              </a:rPr>
              <a:t>Add Staff :</a:t>
            </a:r>
            <a:br>
              <a:rPr lang="en-IN" sz="1800" dirty="0">
                <a:effectLst/>
                <a:latin typeface="Arial" panose="020B0604020202020204" pitchFamily="34" charset="0"/>
                <a:ea typeface="Arial" panose="020B0604020202020204" pitchFamily="34" charset="0"/>
              </a:rPr>
            </a:br>
            <a:r>
              <a:rPr lang="en-IN" sz="1800" dirty="0">
                <a:effectLst/>
                <a:latin typeface="Arial" panose="020B0604020202020204" pitchFamily="34" charset="0"/>
                <a:ea typeface="Arial" panose="020B0604020202020204" pitchFamily="34" charset="0"/>
              </a:rPr>
              <a:t>                                                                                                                        </a:t>
            </a:r>
            <a:r>
              <a:rPr lang="en-US" sz="1800" dirty="0">
                <a:effectLst/>
                <a:latin typeface="Times New Roman" panose="02020603050405020304" pitchFamily="18" charset="0"/>
                <a:ea typeface="Arial" panose="020B0604020202020204" pitchFamily="34" charset="0"/>
              </a:rPr>
              <a:t>Staff Details:</a:t>
            </a:r>
            <a:br>
              <a:rPr lang="en-IN" sz="1800" dirty="0">
                <a:effectLst/>
                <a:latin typeface="Arial" panose="020B0604020202020204" pitchFamily="34" charset="0"/>
                <a:ea typeface="Arial" panose="020B0604020202020204" pitchFamily="34" charset="0"/>
              </a:rPr>
            </a:br>
            <a:endParaRPr lang="en-IN" dirty="0"/>
          </a:p>
        </p:txBody>
      </p:sp>
      <p:pic>
        <p:nvPicPr>
          <p:cNvPr id="7" name="Content Placeholder 6">
            <a:extLst>
              <a:ext uri="{FF2B5EF4-FFF2-40B4-BE49-F238E27FC236}">
                <a16:creationId xmlns:a16="http://schemas.microsoft.com/office/drawing/2014/main" id="{0B687964-7835-4674-B973-2C7ECAFB2A4E}"/>
              </a:ext>
            </a:extLst>
          </p:cNvPr>
          <p:cNvPicPr>
            <a:picLocks noGrp="1" noChangeAspect="1"/>
          </p:cNvPicPr>
          <p:nvPr>
            <p:ph idx="1"/>
          </p:nvPr>
        </p:nvPicPr>
        <p:blipFill>
          <a:blip r:embed="rId2"/>
          <a:stretch>
            <a:fillRect/>
          </a:stretch>
        </p:blipFill>
        <p:spPr>
          <a:xfrm>
            <a:off x="417982" y="2042305"/>
            <a:ext cx="5730737" cy="3225064"/>
          </a:xfrm>
          <a:prstGeom prst="rect">
            <a:avLst/>
          </a:prstGeom>
        </p:spPr>
      </p:pic>
      <p:sp>
        <p:nvSpPr>
          <p:cNvPr id="4" name="Date Placeholder 3">
            <a:extLst>
              <a:ext uri="{FF2B5EF4-FFF2-40B4-BE49-F238E27FC236}">
                <a16:creationId xmlns:a16="http://schemas.microsoft.com/office/drawing/2014/main" id="{7350D3E3-CA98-4A92-9988-1A4F2AA03CE8}"/>
              </a:ext>
            </a:extLst>
          </p:cNvPr>
          <p:cNvSpPr>
            <a:spLocks noGrp="1"/>
          </p:cNvSpPr>
          <p:nvPr>
            <p:ph type="dt" sz="half" idx="10"/>
          </p:nvPr>
        </p:nvSpPr>
        <p:spPr/>
        <p:txBody>
          <a:bodyPr/>
          <a:lstStyle/>
          <a:p>
            <a:fld id="{A2414E9F-A237-4082-B37B-D926ADB268EE}" type="datetime3">
              <a:rPr lang="en-US" smtClean="0"/>
              <a:t>12 April 2022</a:t>
            </a:fld>
            <a:endParaRPr lang="en-US"/>
          </a:p>
        </p:txBody>
      </p:sp>
      <p:sp>
        <p:nvSpPr>
          <p:cNvPr id="5" name="Footer Placeholder 4">
            <a:extLst>
              <a:ext uri="{FF2B5EF4-FFF2-40B4-BE49-F238E27FC236}">
                <a16:creationId xmlns:a16="http://schemas.microsoft.com/office/drawing/2014/main" id="{5BBD83FA-9E70-432F-8A99-1DDAA3341806}"/>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991BA0C9-88DF-4297-BDC7-7AD686AD07F9}"/>
              </a:ext>
            </a:extLst>
          </p:cNvPr>
          <p:cNvSpPr>
            <a:spLocks noGrp="1"/>
          </p:cNvSpPr>
          <p:nvPr>
            <p:ph type="sldNum" sz="quarter" idx="12"/>
          </p:nvPr>
        </p:nvSpPr>
        <p:spPr/>
        <p:txBody>
          <a:bodyPr/>
          <a:lstStyle/>
          <a:p>
            <a:fld id="{7B28076C-CE04-4A00-BFAA-A90EA8355859}" type="slidenum">
              <a:rPr lang="en-US" smtClean="0"/>
              <a:t>16</a:t>
            </a:fld>
            <a:endParaRPr lang="en-US"/>
          </a:p>
        </p:txBody>
      </p:sp>
      <p:pic>
        <p:nvPicPr>
          <p:cNvPr id="8" name="Picture 7">
            <a:extLst>
              <a:ext uri="{FF2B5EF4-FFF2-40B4-BE49-F238E27FC236}">
                <a16:creationId xmlns:a16="http://schemas.microsoft.com/office/drawing/2014/main" id="{D647C584-9AFD-4586-953F-EF0D91CDA7F2}"/>
              </a:ext>
            </a:extLst>
          </p:cNvPr>
          <p:cNvPicPr>
            <a:picLocks noChangeAspect="1"/>
          </p:cNvPicPr>
          <p:nvPr/>
        </p:nvPicPr>
        <p:blipFill>
          <a:blip r:embed="rId3"/>
          <a:stretch>
            <a:fillRect/>
          </a:stretch>
        </p:blipFill>
        <p:spPr>
          <a:xfrm>
            <a:off x="6354502" y="1966938"/>
            <a:ext cx="5431090" cy="3225064"/>
          </a:xfrm>
          <a:prstGeom prst="rect">
            <a:avLst/>
          </a:prstGeom>
        </p:spPr>
      </p:pic>
      <p:pic>
        <p:nvPicPr>
          <p:cNvPr id="9" name="Picture 8">
            <a:extLst>
              <a:ext uri="{FF2B5EF4-FFF2-40B4-BE49-F238E27FC236}">
                <a16:creationId xmlns:a16="http://schemas.microsoft.com/office/drawing/2014/main" id="{4E200093-26A2-4886-BF33-68CA4CC662EA}"/>
              </a:ext>
            </a:extLst>
          </p:cNvPr>
          <p:cNvPicPr>
            <a:picLocks noChangeAspect="1"/>
          </p:cNvPicPr>
          <p:nvPr/>
        </p:nvPicPr>
        <p:blipFill>
          <a:blip r:embed="rId4"/>
          <a:stretch>
            <a:fillRect/>
          </a:stretch>
        </p:blipFill>
        <p:spPr>
          <a:xfrm>
            <a:off x="10604212" y="219415"/>
            <a:ext cx="1146147" cy="932769"/>
          </a:xfrm>
          <a:prstGeom prst="rect">
            <a:avLst/>
          </a:prstGeom>
        </p:spPr>
      </p:pic>
    </p:spTree>
    <p:extLst>
      <p:ext uri="{BB962C8B-B14F-4D97-AF65-F5344CB8AC3E}">
        <p14:creationId xmlns:p14="http://schemas.microsoft.com/office/powerpoint/2010/main" val="14311459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AED97-A8AE-4DC4-B1D5-64ECD890AD74}"/>
              </a:ext>
            </a:extLst>
          </p:cNvPr>
          <p:cNvSpPr>
            <a:spLocks noGrp="1"/>
          </p:cNvSpPr>
          <p:nvPr>
            <p:ph type="title"/>
          </p:nvPr>
        </p:nvSpPr>
        <p:spPr/>
        <p:txBody>
          <a:bodyPr>
            <a:normAutofit fontScale="90000"/>
          </a:bodyPr>
          <a:lstStyle/>
          <a:p>
            <a:pPr algn="l"/>
            <a:r>
              <a:rPr lang="en-US" sz="1800" dirty="0">
                <a:effectLst/>
                <a:latin typeface="Times New Roman" panose="02020603050405020304" pitchFamily="18" charset="0"/>
                <a:ea typeface="Arial" panose="020B0604020202020204" pitchFamily="34" charset="0"/>
              </a:rPr>
              <a:t>Customer Details:</a:t>
            </a:r>
            <a:br>
              <a:rPr lang="en-IN" sz="1800" dirty="0">
                <a:effectLst/>
                <a:latin typeface="Arial" panose="020B0604020202020204" pitchFamily="34" charset="0"/>
                <a:ea typeface="Arial" panose="020B0604020202020204" pitchFamily="34" charset="0"/>
              </a:rPr>
            </a:br>
            <a:r>
              <a:rPr lang="en-IN" sz="1800" dirty="0">
                <a:effectLst/>
                <a:latin typeface="Arial" panose="020B0604020202020204" pitchFamily="34" charset="0"/>
                <a:ea typeface="Arial" panose="020B0604020202020204" pitchFamily="34" charset="0"/>
              </a:rPr>
              <a:t>                                                                                                                                                     </a:t>
            </a:r>
            <a:r>
              <a:rPr lang="en-US" sz="1800" dirty="0">
                <a:effectLst/>
                <a:latin typeface="Times New Roman" panose="02020603050405020304" pitchFamily="18" charset="0"/>
                <a:ea typeface="Arial" panose="020B0604020202020204" pitchFamily="34" charset="0"/>
              </a:rPr>
              <a:t>Online </a:t>
            </a:r>
            <a:r>
              <a:rPr lang="en-US" sz="1800" dirty="0" err="1">
                <a:effectLst/>
                <a:latin typeface="Times New Roman" panose="02020603050405020304" pitchFamily="18" charset="0"/>
                <a:ea typeface="Arial" panose="020B0604020202020204" pitchFamily="34" charset="0"/>
              </a:rPr>
              <a:t>Transations</a:t>
            </a:r>
            <a:r>
              <a:rPr lang="en-US" sz="1800" dirty="0">
                <a:effectLst/>
                <a:latin typeface="Times New Roman" panose="02020603050405020304" pitchFamily="18" charset="0"/>
                <a:ea typeface="Arial" panose="020B0604020202020204" pitchFamily="34" charset="0"/>
              </a:rPr>
              <a:t>:</a:t>
            </a:r>
            <a:br>
              <a:rPr lang="en-IN" sz="1800" dirty="0">
                <a:effectLst/>
                <a:latin typeface="Arial" panose="020B0604020202020204" pitchFamily="34" charset="0"/>
                <a:ea typeface="Arial" panose="020B0604020202020204" pitchFamily="34" charset="0"/>
              </a:rPr>
            </a:br>
            <a:endParaRPr lang="en-IN" dirty="0"/>
          </a:p>
        </p:txBody>
      </p:sp>
      <p:pic>
        <p:nvPicPr>
          <p:cNvPr id="7" name="Content Placeholder 6">
            <a:extLst>
              <a:ext uri="{FF2B5EF4-FFF2-40B4-BE49-F238E27FC236}">
                <a16:creationId xmlns:a16="http://schemas.microsoft.com/office/drawing/2014/main" id="{1964BE01-2710-46FC-841D-2A7D1A66C598}"/>
              </a:ext>
            </a:extLst>
          </p:cNvPr>
          <p:cNvPicPr>
            <a:picLocks noGrp="1" noChangeAspect="1"/>
          </p:cNvPicPr>
          <p:nvPr>
            <p:ph idx="1"/>
          </p:nvPr>
        </p:nvPicPr>
        <p:blipFill>
          <a:blip r:embed="rId2"/>
          <a:stretch>
            <a:fillRect/>
          </a:stretch>
        </p:blipFill>
        <p:spPr>
          <a:xfrm>
            <a:off x="406408" y="2343247"/>
            <a:ext cx="5730737" cy="3225064"/>
          </a:xfrm>
          <a:prstGeom prst="rect">
            <a:avLst/>
          </a:prstGeom>
        </p:spPr>
      </p:pic>
      <p:sp>
        <p:nvSpPr>
          <p:cNvPr id="4" name="Date Placeholder 3">
            <a:extLst>
              <a:ext uri="{FF2B5EF4-FFF2-40B4-BE49-F238E27FC236}">
                <a16:creationId xmlns:a16="http://schemas.microsoft.com/office/drawing/2014/main" id="{E73D36F5-9041-4AB9-A8D4-A9DFEF377427}"/>
              </a:ext>
            </a:extLst>
          </p:cNvPr>
          <p:cNvSpPr>
            <a:spLocks noGrp="1"/>
          </p:cNvSpPr>
          <p:nvPr>
            <p:ph type="dt" sz="half" idx="10"/>
          </p:nvPr>
        </p:nvSpPr>
        <p:spPr/>
        <p:txBody>
          <a:bodyPr/>
          <a:lstStyle/>
          <a:p>
            <a:fld id="{A2414E9F-A237-4082-B37B-D926ADB268EE}" type="datetime3">
              <a:rPr lang="en-US" smtClean="0"/>
              <a:t>12 April 2022</a:t>
            </a:fld>
            <a:endParaRPr lang="en-US"/>
          </a:p>
        </p:txBody>
      </p:sp>
      <p:sp>
        <p:nvSpPr>
          <p:cNvPr id="5" name="Footer Placeholder 4">
            <a:extLst>
              <a:ext uri="{FF2B5EF4-FFF2-40B4-BE49-F238E27FC236}">
                <a16:creationId xmlns:a16="http://schemas.microsoft.com/office/drawing/2014/main" id="{8C07FFD4-3DBA-42FE-B420-74DFB4D9C468}"/>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CC67A1C8-9045-4C1E-900C-66805AE9379A}"/>
              </a:ext>
            </a:extLst>
          </p:cNvPr>
          <p:cNvSpPr>
            <a:spLocks noGrp="1"/>
          </p:cNvSpPr>
          <p:nvPr>
            <p:ph type="sldNum" sz="quarter" idx="12"/>
          </p:nvPr>
        </p:nvSpPr>
        <p:spPr/>
        <p:txBody>
          <a:bodyPr/>
          <a:lstStyle/>
          <a:p>
            <a:fld id="{7B28076C-CE04-4A00-BFAA-A90EA8355859}" type="slidenum">
              <a:rPr lang="en-US" smtClean="0"/>
              <a:t>17</a:t>
            </a:fld>
            <a:endParaRPr lang="en-US"/>
          </a:p>
        </p:txBody>
      </p:sp>
      <p:pic>
        <p:nvPicPr>
          <p:cNvPr id="8" name="Picture 7">
            <a:extLst>
              <a:ext uri="{FF2B5EF4-FFF2-40B4-BE49-F238E27FC236}">
                <a16:creationId xmlns:a16="http://schemas.microsoft.com/office/drawing/2014/main" id="{4939110D-158A-4CCE-81E1-CA5FDC88EC2B}"/>
              </a:ext>
            </a:extLst>
          </p:cNvPr>
          <p:cNvPicPr>
            <a:picLocks noChangeAspect="1"/>
          </p:cNvPicPr>
          <p:nvPr/>
        </p:nvPicPr>
        <p:blipFill>
          <a:blip r:embed="rId3"/>
          <a:stretch>
            <a:fillRect/>
          </a:stretch>
        </p:blipFill>
        <p:spPr>
          <a:xfrm>
            <a:off x="6157732" y="2325755"/>
            <a:ext cx="5708882" cy="3225064"/>
          </a:xfrm>
          <a:prstGeom prst="rect">
            <a:avLst/>
          </a:prstGeom>
        </p:spPr>
      </p:pic>
      <p:pic>
        <p:nvPicPr>
          <p:cNvPr id="9" name="Picture 8">
            <a:extLst>
              <a:ext uri="{FF2B5EF4-FFF2-40B4-BE49-F238E27FC236}">
                <a16:creationId xmlns:a16="http://schemas.microsoft.com/office/drawing/2014/main" id="{1387FD72-08DD-464D-BCBF-5C9664CC6670}"/>
              </a:ext>
            </a:extLst>
          </p:cNvPr>
          <p:cNvPicPr>
            <a:picLocks noChangeAspect="1"/>
          </p:cNvPicPr>
          <p:nvPr/>
        </p:nvPicPr>
        <p:blipFill>
          <a:blip r:embed="rId4"/>
          <a:stretch>
            <a:fillRect/>
          </a:stretch>
        </p:blipFill>
        <p:spPr>
          <a:xfrm>
            <a:off x="10708384" y="254139"/>
            <a:ext cx="1146147" cy="932769"/>
          </a:xfrm>
          <a:prstGeom prst="rect">
            <a:avLst/>
          </a:prstGeom>
        </p:spPr>
      </p:pic>
    </p:spTree>
    <p:extLst>
      <p:ext uri="{BB962C8B-B14F-4D97-AF65-F5344CB8AC3E}">
        <p14:creationId xmlns:p14="http://schemas.microsoft.com/office/powerpoint/2010/main" val="1119622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BEC80-6403-4807-A961-5E8D307FF463}"/>
              </a:ext>
            </a:extLst>
          </p:cNvPr>
          <p:cNvSpPr>
            <a:spLocks noGrp="1"/>
          </p:cNvSpPr>
          <p:nvPr>
            <p:ph type="title"/>
          </p:nvPr>
        </p:nvSpPr>
        <p:spPr/>
        <p:txBody>
          <a:bodyPr>
            <a:normAutofit fontScale="90000"/>
          </a:bodyPr>
          <a:lstStyle/>
          <a:p>
            <a:r>
              <a:rPr lang="en-US" sz="1800" dirty="0">
                <a:effectLst/>
                <a:latin typeface="Times New Roman" panose="02020603050405020304" pitchFamily="18" charset="0"/>
                <a:ea typeface="Arial" panose="020B0604020202020204" pitchFamily="34" charset="0"/>
              </a:rPr>
              <a:t> </a:t>
            </a:r>
            <a:br>
              <a:rPr lang="en-IN" sz="1800" dirty="0">
                <a:effectLst/>
                <a:latin typeface="Arial" panose="020B0604020202020204" pitchFamily="34" charset="0"/>
                <a:ea typeface="Arial" panose="020B0604020202020204" pitchFamily="34" charset="0"/>
              </a:rPr>
            </a:br>
            <a:r>
              <a:rPr lang="en-US" sz="1800" dirty="0">
                <a:effectLst/>
                <a:latin typeface="Times New Roman" panose="02020603050405020304" pitchFamily="18" charset="0"/>
                <a:ea typeface="Arial" panose="020B0604020202020204" pitchFamily="34" charset="0"/>
              </a:rPr>
              <a:t>Entry Details:</a:t>
            </a:r>
            <a:r>
              <a:rPr lang="en-US" sz="1800" dirty="0">
                <a:effectLst/>
                <a:latin typeface="Arial" panose="020B0604020202020204" pitchFamily="34" charset="0"/>
                <a:ea typeface="Arial" panose="020B0604020202020204" pitchFamily="34" charset="0"/>
              </a:rPr>
              <a:t>                                                                                                     Customer Feedback:</a:t>
            </a:r>
            <a:br>
              <a:rPr lang="en-IN" sz="1800" dirty="0">
                <a:effectLst/>
                <a:latin typeface="Arial" panose="020B0604020202020204" pitchFamily="34" charset="0"/>
                <a:ea typeface="Arial" panose="020B0604020202020204" pitchFamily="34" charset="0"/>
              </a:rPr>
            </a:br>
            <a:endParaRPr lang="en-IN" dirty="0"/>
          </a:p>
        </p:txBody>
      </p:sp>
      <p:pic>
        <p:nvPicPr>
          <p:cNvPr id="7" name="Content Placeholder 6">
            <a:extLst>
              <a:ext uri="{FF2B5EF4-FFF2-40B4-BE49-F238E27FC236}">
                <a16:creationId xmlns:a16="http://schemas.microsoft.com/office/drawing/2014/main" id="{9580B25E-7D2B-4499-9A17-C6FB2D4018F9}"/>
              </a:ext>
            </a:extLst>
          </p:cNvPr>
          <p:cNvPicPr>
            <a:picLocks noGrp="1" noChangeAspect="1"/>
          </p:cNvPicPr>
          <p:nvPr>
            <p:ph idx="1"/>
          </p:nvPr>
        </p:nvPicPr>
        <p:blipFill>
          <a:blip r:embed="rId2"/>
          <a:stretch>
            <a:fillRect/>
          </a:stretch>
        </p:blipFill>
        <p:spPr>
          <a:xfrm>
            <a:off x="417983" y="1868684"/>
            <a:ext cx="5730737" cy="3225064"/>
          </a:xfrm>
          <a:prstGeom prst="rect">
            <a:avLst/>
          </a:prstGeom>
        </p:spPr>
      </p:pic>
      <p:sp>
        <p:nvSpPr>
          <p:cNvPr id="4" name="Date Placeholder 3">
            <a:extLst>
              <a:ext uri="{FF2B5EF4-FFF2-40B4-BE49-F238E27FC236}">
                <a16:creationId xmlns:a16="http://schemas.microsoft.com/office/drawing/2014/main" id="{E200506B-6BD9-4F67-B270-569B05D63C76}"/>
              </a:ext>
            </a:extLst>
          </p:cNvPr>
          <p:cNvSpPr>
            <a:spLocks noGrp="1"/>
          </p:cNvSpPr>
          <p:nvPr>
            <p:ph type="dt" sz="half" idx="10"/>
          </p:nvPr>
        </p:nvSpPr>
        <p:spPr/>
        <p:txBody>
          <a:bodyPr/>
          <a:lstStyle/>
          <a:p>
            <a:fld id="{A2414E9F-A237-4082-B37B-D926ADB268EE}" type="datetime3">
              <a:rPr lang="en-US" smtClean="0"/>
              <a:t>12 April 2022</a:t>
            </a:fld>
            <a:endParaRPr lang="en-US"/>
          </a:p>
        </p:txBody>
      </p:sp>
      <p:sp>
        <p:nvSpPr>
          <p:cNvPr id="5" name="Footer Placeholder 4">
            <a:extLst>
              <a:ext uri="{FF2B5EF4-FFF2-40B4-BE49-F238E27FC236}">
                <a16:creationId xmlns:a16="http://schemas.microsoft.com/office/drawing/2014/main" id="{85F9165D-9BA5-432A-BE6D-0B33CD47E08E}"/>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22946D3B-C37D-484F-A68A-00B04050A57A}"/>
              </a:ext>
            </a:extLst>
          </p:cNvPr>
          <p:cNvSpPr>
            <a:spLocks noGrp="1"/>
          </p:cNvSpPr>
          <p:nvPr>
            <p:ph type="sldNum" sz="quarter" idx="12"/>
          </p:nvPr>
        </p:nvSpPr>
        <p:spPr/>
        <p:txBody>
          <a:bodyPr/>
          <a:lstStyle/>
          <a:p>
            <a:fld id="{7B28076C-CE04-4A00-BFAA-A90EA8355859}" type="slidenum">
              <a:rPr lang="en-US" smtClean="0"/>
              <a:t>18</a:t>
            </a:fld>
            <a:endParaRPr lang="en-US"/>
          </a:p>
        </p:txBody>
      </p:sp>
      <p:pic>
        <p:nvPicPr>
          <p:cNvPr id="8" name="Picture 7">
            <a:extLst>
              <a:ext uri="{FF2B5EF4-FFF2-40B4-BE49-F238E27FC236}">
                <a16:creationId xmlns:a16="http://schemas.microsoft.com/office/drawing/2014/main" id="{E47A8832-C240-4354-AC03-95BB19894368}"/>
              </a:ext>
            </a:extLst>
          </p:cNvPr>
          <p:cNvPicPr>
            <a:picLocks noChangeAspect="1"/>
          </p:cNvPicPr>
          <p:nvPr/>
        </p:nvPicPr>
        <p:blipFill>
          <a:blip r:embed="rId3"/>
          <a:stretch>
            <a:fillRect/>
          </a:stretch>
        </p:blipFill>
        <p:spPr>
          <a:xfrm>
            <a:off x="6204029" y="1851192"/>
            <a:ext cx="5535263" cy="3225064"/>
          </a:xfrm>
          <a:prstGeom prst="rect">
            <a:avLst/>
          </a:prstGeom>
        </p:spPr>
      </p:pic>
      <p:pic>
        <p:nvPicPr>
          <p:cNvPr id="9" name="Picture 8">
            <a:extLst>
              <a:ext uri="{FF2B5EF4-FFF2-40B4-BE49-F238E27FC236}">
                <a16:creationId xmlns:a16="http://schemas.microsoft.com/office/drawing/2014/main" id="{9EBF3D47-2C0F-4441-8CCF-4307B97B8179}"/>
              </a:ext>
            </a:extLst>
          </p:cNvPr>
          <p:cNvPicPr>
            <a:picLocks noChangeAspect="1"/>
          </p:cNvPicPr>
          <p:nvPr/>
        </p:nvPicPr>
        <p:blipFill>
          <a:blip r:embed="rId4"/>
          <a:stretch>
            <a:fillRect/>
          </a:stretch>
        </p:blipFill>
        <p:spPr>
          <a:xfrm>
            <a:off x="10754683" y="207840"/>
            <a:ext cx="1146147" cy="932769"/>
          </a:xfrm>
          <a:prstGeom prst="rect">
            <a:avLst/>
          </a:prstGeom>
        </p:spPr>
      </p:pic>
    </p:spTree>
    <p:extLst>
      <p:ext uri="{BB962C8B-B14F-4D97-AF65-F5344CB8AC3E}">
        <p14:creationId xmlns:p14="http://schemas.microsoft.com/office/powerpoint/2010/main" val="3341044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6D44D-1B1F-45FA-97C3-7BBF73919CC4}"/>
              </a:ext>
            </a:extLst>
          </p:cNvPr>
          <p:cNvSpPr>
            <a:spLocks noGrp="1"/>
          </p:cNvSpPr>
          <p:nvPr>
            <p:ph type="title"/>
          </p:nvPr>
        </p:nvSpPr>
        <p:spPr/>
        <p:txBody>
          <a:bodyPr/>
          <a:lstStyle/>
          <a:p>
            <a:r>
              <a:rPr lang="en-US" sz="1800" dirty="0">
                <a:effectLst/>
                <a:latin typeface="Times New Roman" panose="02020603050405020304" pitchFamily="18" charset="0"/>
                <a:ea typeface="Arial" panose="020B0604020202020204" pitchFamily="34" charset="0"/>
              </a:rPr>
              <a:t>Staff Home Page:                                                                                                    Users Entry:</a:t>
            </a:r>
            <a:r>
              <a:rPr lang="en-US" sz="1800" dirty="0">
                <a:effectLst/>
                <a:latin typeface="Arial" panose="020B0604020202020204" pitchFamily="34" charset="0"/>
                <a:ea typeface="Arial" panose="020B0604020202020204" pitchFamily="34" charset="0"/>
              </a:rPr>
              <a:t> </a:t>
            </a:r>
            <a:br>
              <a:rPr lang="en-IN" sz="1800" dirty="0">
                <a:effectLst/>
                <a:latin typeface="Arial" panose="020B0604020202020204" pitchFamily="34" charset="0"/>
                <a:ea typeface="Arial" panose="020B0604020202020204" pitchFamily="34" charset="0"/>
              </a:rPr>
            </a:br>
            <a:endParaRPr lang="en-IN" dirty="0"/>
          </a:p>
        </p:txBody>
      </p:sp>
      <p:pic>
        <p:nvPicPr>
          <p:cNvPr id="7" name="Content Placeholder 6">
            <a:extLst>
              <a:ext uri="{FF2B5EF4-FFF2-40B4-BE49-F238E27FC236}">
                <a16:creationId xmlns:a16="http://schemas.microsoft.com/office/drawing/2014/main" id="{83C51F8F-A9A4-4997-9A34-EE890985A9C4}"/>
              </a:ext>
            </a:extLst>
          </p:cNvPr>
          <p:cNvPicPr>
            <a:picLocks noGrp="1" noChangeAspect="1"/>
          </p:cNvPicPr>
          <p:nvPr>
            <p:ph idx="1"/>
          </p:nvPr>
        </p:nvPicPr>
        <p:blipFill>
          <a:blip r:embed="rId2"/>
          <a:stretch>
            <a:fillRect/>
          </a:stretch>
        </p:blipFill>
        <p:spPr>
          <a:xfrm>
            <a:off x="439838" y="2239075"/>
            <a:ext cx="5674158" cy="3225064"/>
          </a:xfrm>
          <a:prstGeom prst="rect">
            <a:avLst/>
          </a:prstGeom>
        </p:spPr>
      </p:pic>
      <p:sp>
        <p:nvSpPr>
          <p:cNvPr id="4" name="Date Placeholder 3">
            <a:extLst>
              <a:ext uri="{FF2B5EF4-FFF2-40B4-BE49-F238E27FC236}">
                <a16:creationId xmlns:a16="http://schemas.microsoft.com/office/drawing/2014/main" id="{9AF45A34-1A07-48E8-A502-5074F3547C83}"/>
              </a:ext>
            </a:extLst>
          </p:cNvPr>
          <p:cNvSpPr>
            <a:spLocks noGrp="1"/>
          </p:cNvSpPr>
          <p:nvPr>
            <p:ph type="dt" sz="half" idx="10"/>
          </p:nvPr>
        </p:nvSpPr>
        <p:spPr/>
        <p:txBody>
          <a:bodyPr/>
          <a:lstStyle/>
          <a:p>
            <a:fld id="{A2414E9F-A237-4082-B37B-D926ADB268EE}" type="datetime3">
              <a:rPr lang="en-US" smtClean="0"/>
              <a:t>12 April 2022</a:t>
            </a:fld>
            <a:endParaRPr lang="en-US"/>
          </a:p>
        </p:txBody>
      </p:sp>
      <p:sp>
        <p:nvSpPr>
          <p:cNvPr id="5" name="Footer Placeholder 4">
            <a:extLst>
              <a:ext uri="{FF2B5EF4-FFF2-40B4-BE49-F238E27FC236}">
                <a16:creationId xmlns:a16="http://schemas.microsoft.com/office/drawing/2014/main" id="{34573DC0-FD7D-4E62-97C3-21DBE053F15E}"/>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7D64DBEF-8675-42EA-81CF-2AC702F4FE70}"/>
              </a:ext>
            </a:extLst>
          </p:cNvPr>
          <p:cNvSpPr>
            <a:spLocks noGrp="1"/>
          </p:cNvSpPr>
          <p:nvPr>
            <p:ph type="sldNum" sz="quarter" idx="12"/>
          </p:nvPr>
        </p:nvSpPr>
        <p:spPr/>
        <p:txBody>
          <a:bodyPr/>
          <a:lstStyle/>
          <a:p>
            <a:fld id="{7B28076C-CE04-4A00-BFAA-A90EA8355859}" type="slidenum">
              <a:rPr lang="en-US" smtClean="0"/>
              <a:t>19</a:t>
            </a:fld>
            <a:endParaRPr lang="en-US"/>
          </a:p>
        </p:txBody>
      </p:sp>
      <p:pic>
        <p:nvPicPr>
          <p:cNvPr id="8" name="Picture 7">
            <a:extLst>
              <a:ext uri="{FF2B5EF4-FFF2-40B4-BE49-F238E27FC236}">
                <a16:creationId xmlns:a16="http://schemas.microsoft.com/office/drawing/2014/main" id="{3F875C5C-7E8F-4C2C-A401-D9BC67EEA0D2}"/>
              </a:ext>
            </a:extLst>
          </p:cNvPr>
          <p:cNvPicPr>
            <a:picLocks noChangeAspect="1"/>
          </p:cNvPicPr>
          <p:nvPr/>
        </p:nvPicPr>
        <p:blipFill>
          <a:blip r:embed="rId3"/>
          <a:stretch>
            <a:fillRect/>
          </a:stretch>
        </p:blipFill>
        <p:spPr>
          <a:xfrm>
            <a:off x="6227180" y="2325754"/>
            <a:ext cx="5523687" cy="3225064"/>
          </a:xfrm>
          <a:prstGeom prst="rect">
            <a:avLst/>
          </a:prstGeom>
        </p:spPr>
      </p:pic>
      <p:pic>
        <p:nvPicPr>
          <p:cNvPr id="9" name="Picture 8">
            <a:extLst>
              <a:ext uri="{FF2B5EF4-FFF2-40B4-BE49-F238E27FC236}">
                <a16:creationId xmlns:a16="http://schemas.microsoft.com/office/drawing/2014/main" id="{0621678A-7D3B-467B-966F-069D08D64973}"/>
              </a:ext>
            </a:extLst>
          </p:cNvPr>
          <p:cNvPicPr>
            <a:picLocks noChangeAspect="1"/>
          </p:cNvPicPr>
          <p:nvPr/>
        </p:nvPicPr>
        <p:blipFill>
          <a:blip r:embed="rId4"/>
          <a:stretch>
            <a:fillRect/>
          </a:stretch>
        </p:blipFill>
        <p:spPr>
          <a:xfrm>
            <a:off x="10719959" y="219415"/>
            <a:ext cx="1146147" cy="932769"/>
          </a:xfrm>
          <a:prstGeom prst="rect">
            <a:avLst/>
          </a:prstGeom>
        </p:spPr>
      </p:pic>
    </p:spTree>
    <p:extLst>
      <p:ext uri="{BB962C8B-B14F-4D97-AF65-F5344CB8AC3E}">
        <p14:creationId xmlns:p14="http://schemas.microsoft.com/office/powerpoint/2010/main" val="35838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A0A72-2892-4F1D-AF44-A61A9A8A1B7E}"/>
              </a:ext>
            </a:extLst>
          </p:cNvPr>
          <p:cNvSpPr>
            <a:spLocks noGrp="1"/>
          </p:cNvSpPr>
          <p:nvPr>
            <p:ph type="title"/>
          </p:nvPr>
        </p:nvSpPr>
        <p:spPr/>
        <p:txBody>
          <a:bodyPr/>
          <a:lstStyle/>
          <a:p>
            <a:pPr algn="l"/>
            <a:r>
              <a:rPr lang="en-US" dirty="0">
                <a:solidFill>
                  <a:srgbClr val="FF0000"/>
                </a:solidFill>
              </a:rPr>
              <a:t>ABSTRACT</a:t>
            </a:r>
            <a:endParaRPr lang="en-IN" dirty="0">
              <a:solidFill>
                <a:srgbClr val="FF0000"/>
              </a:solidFill>
            </a:endParaRPr>
          </a:p>
        </p:txBody>
      </p:sp>
      <p:sp>
        <p:nvSpPr>
          <p:cNvPr id="3" name="Content Placeholder 2">
            <a:extLst>
              <a:ext uri="{FF2B5EF4-FFF2-40B4-BE49-F238E27FC236}">
                <a16:creationId xmlns:a16="http://schemas.microsoft.com/office/drawing/2014/main" id="{67DB4FF7-5284-4003-8DF5-60F95762A860}"/>
              </a:ext>
            </a:extLst>
          </p:cNvPr>
          <p:cNvSpPr>
            <a:spLocks noGrp="1"/>
          </p:cNvSpPr>
          <p:nvPr>
            <p:ph idx="1"/>
          </p:nvPr>
        </p:nvSpPr>
        <p:spPr/>
        <p:txBody>
          <a:bodyPr>
            <a:normAutofit fontScale="92500" lnSpcReduction="10000"/>
          </a:bodyPr>
          <a:lstStyle/>
          <a:p>
            <a:pPr algn="just"/>
            <a:r>
              <a:rPr lang="en-US" dirty="0"/>
              <a:t>Online Toll gate management system is designed to automatically keep track of the vehicle’s movement, record the time and the details like Owner’s name, date of registration, vehicle model etc. This system is very useful for automatic vehicle tracking, time management and also for automation of Toll gate. </a:t>
            </a:r>
          </a:p>
          <a:p>
            <a:pPr algn="just"/>
            <a:r>
              <a:rPr lang="en-US" dirty="0"/>
              <a:t>Online Toll Gate Management systems have been of great assistance in lessening the over congestion that has become a part of the metropolitan cities these days. It is one of the uncomplicated ways to manage the great run of traffic. </a:t>
            </a:r>
          </a:p>
          <a:p>
            <a:endParaRPr lang="en-IN" dirty="0"/>
          </a:p>
        </p:txBody>
      </p:sp>
      <p:sp>
        <p:nvSpPr>
          <p:cNvPr id="4" name="Date Placeholder 3">
            <a:extLst>
              <a:ext uri="{FF2B5EF4-FFF2-40B4-BE49-F238E27FC236}">
                <a16:creationId xmlns:a16="http://schemas.microsoft.com/office/drawing/2014/main" id="{F3D3B854-36A6-4546-8C9C-B33552EB7008}"/>
              </a:ext>
            </a:extLst>
          </p:cNvPr>
          <p:cNvSpPr>
            <a:spLocks noGrp="1"/>
          </p:cNvSpPr>
          <p:nvPr>
            <p:ph type="dt" sz="half" idx="10"/>
          </p:nvPr>
        </p:nvSpPr>
        <p:spPr/>
        <p:txBody>
          <a:bodyPr/>
          <a:lstStyle/>
          <a:p>
            <a:fld id="{A2414E9F-A237-4082-B37B-D926ADB268EE}" type="datetime3">
              <a:rPr lang="en-US" smtClean="0"/>
              <a:t>12 April 2022</a:t>
            </a:fld>
            <a:endParaRPr lang="en-US"/>
          </a:p>
        </p:txBody>
      </p:sp>
      <p:sp>
        <p:nvSpPr>
          <p:cNvPr id="5" name="Footer Placeholder 4">
            <a:extLst>
              <a:ext uri="{FF2B5EF4-FFF2-40B4-BE49-F238E27FC236}">
                <a16:creationId xmlns:a16="http://schemas.microsoft.com/office/drawing/2014/main" id="{2779D2FF-ECD3-4F9C-94D7-4C53670D83F5}"/>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46A84209-1344-4B08-95AE-5F45396CD9DD}"/>
              </a:ext>
            </a:extLst>
          </p:cNvPr>
          <p:cNvSpPr>
            <a:spLocks noGrp="1"/>
          </p:cNvSpPr>
          <p:nvPr>
            <p:ph type="sldNum" sz="quarter" idx="12"/>
          </p:nvPr>
        </p:nvSpPr>
        <p:spPr/>
        <p:txBody>
          <a:bodyPr/>
          <a:lstStyle/>
          <a:p>
            <a:fld id="{7B28076C-CE04-4A00-BFAA-A90EA8355859}" type="slidenum">
              <a:rPr lang="en-US" smtClean="0"/>
              <a:t>2</a:t>
            </a:fld>
            <a:endParaRPr lang="en-US"/>
          </a:p>
        </p:txBody>
      </p:sp>
      <p:pic>
        <p:nvPicPr>
          <p:cNvPr id="7" name="Picture 6">
            <a:extLst>
              <a:ext uri="{FF2B5EF4-FFF2-40B4-BE49-F238E27FC236}">
                <a16:creationId xmlns:a16="http://schemas.microsoft.com/office/drawing/2014/main" id="{F0EA12DD-32D2-4994-8650-DD7797F0C671}"/>
              </a:ext>
            </a:extLst>
          </p:cNvPr>
          <p:cNvPicPr>
            <a:picLocks noChangeAspect="1"/>
          </p:cNvPicPr>
          <p:nvPr/>
        </p:nvPicPr>
        <p:blipFill>
          <a:blip r:embed="rId3"/>
          <a:stretch>
            <a:fillRect/>
          </a:stretch>
        </p:blipFill>
        <p:spPr>
          <a:xfrm>
            <a:off x="10349450" y="308661"/>
            <a:ext cx="1146147" cy="810838"/>
          </a:xfrm>
          <a:prstGeom prst="rect">
            <a:avLst/>
          </a:prstGeom>
        </p:spPr>
      </p:pic>
    </p:spTree>
    <p:extLst>
      <p:ext uri="{BB962C8B-B14F-4D97-AF65-F5344CB8AC3E}">
        <p14:creationId xmlns:p14="http://schemas.microsoft.com/office/powerpoint/2010/main" val="1137773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C6EDD-1292-4F51-A2AD-3E1A6524DB87}"/>
              </a:ext>
            </a:extLst>
          </p:cNvPr>
          <p:cNvSpPr>
            <a:spLocks noGrp="1"/>
          </p:cNvSpPr>
          <p:nvPr>
            <p:ph type="title"/>
          </p:nvPr>
        </p:nvSpPr>
        <p:spPr/>
        <p:txBody>
          <a:bodyPr>
            <a:normAutofit/>
          </a:bodyPr>
          <a:lstStyle/>
          <a:p>
            <a:pPr>
              <a:tabLst>
                <a:tab pos="945515" algn="l"/>
              </a:tabLst>
            </a:pPr>
            <a:r>
              <a:rPr lang="en-US" sz="1800" dirty="0">
                <a:effectLst/>
                <a:latin typeface="Times New Roman" panose="02020603050405020304" pitchFamily="18" charset="0"/>
                <a:ea typeface="Arial" panose="020B0604020202020204" pitchFamily="34" charset="0"/>
              </a:rPr>
              <a:t>Staff Payment Page:                                                                                                 All ENTRIES:</a:t>
            </a:r>
            <a:br>
              <a:rPr lang="en-IN" sz="1800" dirty="0">
                <a:effectLst/>
                <a:latin typeface="Arial" panose="020B0604020202020204" pitchFamily="34" charset="0"/>
                <a:ea typeface="Arial" panose="020B0604020202020204" pitchFamily="34" charset="0"/>
              </a:rPr>
            </a:br>
            <a:endParaRPr lang="en-IN" dirty="0"/>
          </a:p>
        </p:txBody>
      </p:sp>
      <p:pic>
        <p:nvPicPr>
          <p:cNvPr id="9" name="Content Placeholder 8">
            <a:extLst>
              <a:ext uri="{FF2B5EF4-FFF2-40B4-BE49-F238E27FC236}">
                <a16:creationId xmlns:a16="http://schemas.microsoft.com/office/drawing/2014/main" id="{6B1A64AC-B221-40F7-9A44-83808C61B967}"/>
              </a:ext>
            </a:extLst>
          </p:cNvPr>
          <p:cNvPicPr>
            <a:picLocks noGrp="1" noChangeAspect="1"/>
          </p:cNvPicPr>
          <p:nvPr>
            <p:ph idx="1"/>
          </p:nvPr>
        </p:nvPicPr>
        <p:blipFill>
          <a:blip r:embed="rId2"/>
          <a:stretch>
            <a:fillRect/>
          </a:stretch>
        </p:blipFill>
        <p:spPr>
          <a:xfrm>
            <a:off x="452707" y="1533019"/>
            <a:ext cx="5730737" cy="3225064"/>
          </a:xfrm>
          <a:prstGeom prst="rect">
            <a:avLst/>
          </a:prstGeom>
        </p:spPr>
      </p:pic>
      <p:sp>
        <p:nvSpPr>
          <p:cNvPr id="4" name="Date Placeholder 3">
            <a:extLst>
              <a:ext uri="{FF2B5EF4-FFF2-40B4-BE49-F238E27FC236}">
                <a16:creationId xmlns:a16="http://schemas.microsoft.com/office/drawing/2014/main" id="{458B71E9-6B30-4BBD-95DD-2B99CFBCCC73}"/>
              </a:ext>
            </a:extLst>
          </p:cNvPr>
          <p:cNvSpPr>
            <a:spLocks noGrp="1"/>
          </p:cNvSpPr>
          <p:nvPr>
            <p:ph type="dt" sz="half" idx="10"/>
          </p:nvPr>
        </p:nvSpPr>
        <p:spPr/>
        <p:txBody>
          <a:bodyPr/>
          <a:lstStyle/>
          <a:p>
            <a:fld id="{A2414E9F-A237-4082-B37B-D926ADB268EE}" type="datetime3">
              <a:rPr lang="en-US" smtClean="0"/>
              <a:t>12 April 2022</a:t>
            </a:fld>
            <a:endParaRPr lang="en-US"/>
          </a:p>
        </p:txBody>
      </p:sp>
      <p:sp>
        <p:nvSpPr>
          <p:cNvPr id="5" name="Footer Placeholder 4">
            <a:extLst>
              <a:ext uri="{FF2B5EF4-FFF2-40B4-BE49-F238E27FC236}">
                <a16:creationId xmlns:a16="http://schemas.microsoft.com/office/drawing/2014/main" id="{D20F7398-BE27-46FE-8DD4-1DC1563B3C5A}"/>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2530B924-4B1D-420C-A833-6CB2628ECCD3}"/>
              </a:ext>
            </a:extLst>
          </p:cNvPr>
          <p:cNvSpPr>
            <a:spLocks noGrp="1"/>
          </p:cNvSpPr>
          <p:nvPr>
            <p:ph type="sldNum" sz="quarter" idx="12"/>
          </p:nvPr>
        </p:nvSpPr>
        <p:spPr/>
        <p:txBody>
          <a:bodyPr/>
          <a:lstStyle/>
          <a:p>
            <a:fld id="{7B28076C-CE04-4A00-BFAA-A90EA8355859}" type="slidenum">
              <a:rPr lang="en-US" smtClean="0"/>
              <a:t>20</a:t>
            </a:fld>
            <a:endParaRPr lang="en-US"/>
          </a:p>
        </p:txBody>
      </p:sp>
      <p:pic>
        <p:nvPicPr>
          <p:cNvPr id="10" name="Picture 9">
            <a:extLst>
              <a:ext uri="{FF2B5EF4-FFF2-40B4-BE49-F238E27FC236}">
                <a16:creationId xmlns:a16="http://schemas.microsoft.com/office/drawing/2014/main" id="{C813B4E0-E78B-41E4-9DAA-E4C177F017F5}"/>
              </a:ext>
            </a:extLst>
          </p:cNvPr>
          <p:cNvPicPr>
            <a:picLocks noChangeAspect="1"/>
          </p:cNvPicPr>
          <p:nvPr/>
        </p:nvPicPr>
        <p:blipFill>
          <a:blip r:embed="rId3"/>
          <a:stretch>
            <a:fillRect/>
          </a:stretch>
        </p:blipFill>
        <p:spPr>
          <a:xfrm>
            <a:off x="6205325" y="1538676"/>
            <a:ext cx="5542979" cy="3225064"/>
          </a:xfrm>
          <a:prstGeom prst="rect">
            <a:avLst/>
          </a:prstGeom>
        </p:spPr>
      </p:pic>
      <p:pic>
        <p:nvPicPr>
          <p:cNvPr id="11" name="Picture 10">
            <a:extLst>
              <a:ext uri="{FF2B5EF4-FFF2-40B4-BE49-F238E27FC236}">
                <a16:creationId xmlns:a16="http://schemas.microsoft.com/office/drawing/2014/main" id="{3F539632-47BF-4E60-851C-C2E3910D6C17}"/>
              </a:ext>
            </a:extLst>
          </p:cNvPr>
          <p:cNvPicPr>
            <a:picLocks noChangeAspect="1"/>
          </p:cNvPicPr>
          <p:nvPr/>
        </p:nvPicPr>
        <p:blipFill>
          <a:blip r:embed="rId4"/>
          <a:stretch>
            <a:fillRect/>
          </a:stretch>
        </p:blipFill>
        <p:spPr>
          <a:xfrm>
            <a:off x="10685235" y="219415"/>
            <a:ext cx="1146147" cy="932769"/>
          </a:xfrm>
          <a:prstGeom prst="rect">
            <a:avLst/>
          </a:prstGeom>
        </p:spPr>
      </p:pic>
    </p:spTree>
    <p:extLst>
      <p:ext uri="{BB962C8B-B14F-4D97-AF65-F5344CB8AC3E}">
        <p14:creationId xmlns:p14="http://schemas.microsoft.com/office/powerpoint/2010/main" val="1625357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9DC9E-B3ED-46AD-983A-B5688DF129E5}"/>
              </a:ext>
            </a:extLst>
          </p:cNvPr>
          <p:cNvSpPr>
            <a:spLocks noGrp="1"/>
          </p:cNvSpPr>
          <p:nvPr>
            <p:ph type="title"/>
          </p:nvPr>
        </p:nvSpPr>
        <p:spPr/>
        <p:txBody>
          <a:bodyPr/>
          <a:lstStyle/>
          <a:p>
            <a:r>
              <a:rPr lang="en-US" sz="1800" dirty="0">
                <a:effectLst/>
                <a:latin typeface="Times New Roman" panose="02020603050405020304" pitchFamily="18" charset="0"/>
                <a:ea typeface="Arial" panose="020B0604020202020204" pitchFamily="34" charset="0"/>
              </a:rPr>
              <a:t>Online Users:</a:t>
            </a:r>
            <a:r>
              <a:rPr lang="en-US" sz="1800" dirty="0">
                <a:effectLst/>
                <a:latin typeface="Arial" panose="020B0604020202020204" pitchFamily="34" charset="0"/>
                <a:ea typeface="Arial" panose="020B0604020202020204" pitchFamily="34" charset="0"/>
              </a:rPr>
              <a:t>                                                                  </a:t>
            </a:r>
            <a:r>
              <a:rPr lang="en-US" sz="1800" dirty="0">
                <a:effectLst/>
                <a:latin typeface="Times New Roman" panose="02020603050405020304" pitchFamily="18" charset="0"/>
                <a:ea typeface="Arial" panose="020B0604020202020204" pitchFamily="34" charset="0"/>
              </a:rPr>
              <a:t>Users Home page:</a:t>
            </a:r>
            <a:br>
              <a:rPr lang="en-IN" sz="1800" dirty="0">
                <a:effectLst/>
                <a:latin typeface="Arial" panose="020B0604020202020204" pitchFamily="34" charset="0"/>
                <a:ea typeface="Arial" panose="020B0604020202020204" pitchFamily="34" charset="0"/>
              </a:rPr>
            </a:br>
            <a:endParaRPr lang="en-IN" dirty="0"/>
          </a:p>
        </p:txBody>
      </p:sp>
      <p:pic>
        <p:nvPicPr>
          <p:cNvPr id="7" name="Content Placeholder 6">
            <a:extLst>
              <a:ext uri="{FF2B5EF4-FFF2-40B4-BE49-F238E27FC236}">
                <a16:creationId xmlns:a16="http://schemas.microsoft.com/office/drawing/2014/main" id="{3CE52AE4-A864-49CF-B039-22A63FC6B95F}"/>
              </a:ext>
            </a:extLst>
          </p:cNvPr>
          <p:cNvPicPr>
            <a:picLocks noGrp="1" noChangeAspect="1"/>
          </p:cNvPicPr>
          <p:nvPr>
            <p:ph idx="1"/>
          </p:nvPr>
        </p:nvPicPr>
        <p:blipFill>
          <a:blip r:embed="rId2"/>
          <a:stretch>
            <a:fillRect/>
          </a:stretch>
        </p:blipFill>
        <p:spPr>
          <a:xfrm>
            <a:off x="533731" y="1706639"/>
            <a:ext cx="5624002" cy="3225064"/>
          </a:xfrm>
          <a:prstGeom prst="rect">
            <a:avLst/>
          </a:prstGeom>
        </p:spPr>
      </p:pic>
      <p:sp>
        <p:nvSpPr>
          <p:cNvPr id="4" name="Date Placeholder 3">
            <a:extLst>
              <a:ext uri="{FF2B5EF4-FFF2-40B4-BE49-F238E27FC236}">
                <a16:creationId xmlns:a16="http://schemas.microsoft.com/office/drawing/2014/main" id="{6F6CAED7-0A39-4205-844A-042A6FA9CE3C}"/>
              </a:ext>
            </a:extLst>
          </p:cNvPr>
          <p:cNvSpPr>
            <a:spLocks noGrp="1"/>
          </p:cNvSpPr>
          <p:nvPr>
            <p:ph type="dt" sz="half" idx="10"/>
          </p:nvPr>
        </p:nvSpPr>
        <p:spPr/>
        <p:txBody>
          <a:bodyPr/>
          <a:lstStyle/>
          <a:p>
            <a:fld id="{A2414E9F-A237-4082-B37B-D926ADB268EE}" type="datetime3">
              <a:rPr lang="en-US" smtClean="0"/>
              <a:t>12 April 2022</a:t>
            </a:fld>
            <a:endParaRPr lang="en-US"/>
          </a:p>
        </p:txBody>
      </p:sp>
      <p:sp>
        <p:nvSpPr>
          <p:cNvPr id="5" name="Footer Placeholder 4">
            <a:extLst>
              <a:ext uri="{FF2B5EF4-FFF2-40B4-BE49-F238E27FC236}">
                <a16:creationId xmlns:a16="http://schemas.microsoft.com/office/drawing/2014/main" id="{7B7BB183-19C0-4526-BFC5-D8C9E50C2B0B}"/>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30FAAEA2-4DE2-4A61-A13A-2CCCCF05DB42}"/>
              </a:ext>
            </a:extLst>
          </p:cNvPr>
          <p:cNvSpPr>
            <a:spLocks noGrp="1"/>
          </p:cNvSpPr>
          <p:nvPr>
            <p:ph type="sldNum" sz="quarter" idx="12"/>
          </p:nvPr>
        </p:nvSpPr>
        <p:spPr/>
        <p:txBody>
          <a:bodyPr/>
          <a:lstStyle/>
          <a:p>
            <a:fld id="{7B28076C-CE04-4A00-BFAA-A90EA8355859}" type="slidenum">
              <a:rPr lang="en-US" smtClean="0"/>
              <a:t>21</a:t>
            </a:fld>
            <a:endParaRPr lang="en-US"/>
          </a:p>
        </p:txBody>
      </p:sp>
      <p:pic>
        <p:nvPicPr>
          <p:cNvPr id="8" name="Picture 7">
            <a:extLst>
              <a:ext uri="{FF2B5EF4-FFF2-40B4-BE49-F238E27FC236}">
                <a16:creationId xmlns:a16="http://schemas.microsoft.com/office/drawing/2014/main" id="{FD3153AF-A8A8-4D3B-A36B-0500EE972D41}"/>
              </a:ext>
            </a:extLst>
          </p:cNvPr>
          <p:cNvPicPr>
            <a:picLocks noChangeAspect="1"/>
          </p:cNvPicPr>
          <p:nvPr/>
        </p:nvPicPr>
        <p:blipFill>
          <a:blip r:embed="rId3"/>
          <a:stretch>
            <a:fillRect/>
          </a:stretch>
        </p:blipFill>
        <p:spPr>
          <a:xfrm>
            <a:off x="6355797" y="1642848"/>
            <a:ext cx="5485105" cy="3225064"/>
          </a:xfrm>
          <a:prstGeom prst="rect">
            <a:avLst/>
          </a:prstGeom>
        </p:spPr>
      </p:pic>
      <p:pic>
        <p:nvPicPr>
          <p:cNvPr id="9" name="Picture 8">
            <a:extLst>
              <a:ext uri="{FF2B5EF4-FFF2-40B4-BE49-F238E27FC236}">
                <a16:creationId xmlns:a16="http://schemas.microsoft.com/office/drawing/2014/main" id="{D85C2851-FF57-41CF-9569-218D89DC4D62}"/>
              </a:ext>
            </a:extLst>
          </p:cNvPr>
          <p:cNvPicPr>
            <a:picLocks noChangeAspect="1"/>
          </p:cNvPicPr>
          <p:nvPr/>
        </p:nvPicPr>
        <p:blipFill>
          <a:blip r:embed="rId4"/>
          <a:stretch>
            <a:fillRect/>
          </a:stretch>
        </p:blipFill>
        <p:spPr>
          <a:xfrm>
            <a:off x="10500040" y="196265"/>
            <a:ext cx="1146147" cy="932769"/>
          </a:xfrm>
          <a:prstGeom prst="rect">
            <a:avLst/>
          </a:prstGeom>
        </p:spPr>
      </p:pic>
    </p:spTree>
    <p:extLst>
      <p:ext uri="{BB962C8B-B14F-4D97-AF65-F5344CB8AC3E}">
        <p14:creationId xmlns:p14="http://schemas.microsoft.com/office/powerpoint/2010/main" val="434086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6F03F-F746-4C89-8BF5-9997806BFAD8}"/>
              </a:ext>
            </a:extLst>
          </p:cNvPr>
          <p:cNvSpPr>
            <a:spLocks noGrp="1"/>
          </p:cNvSpPr>
          <p:nvPr>
            <p:ph type="title"/>
          </p:nvPr>
        </p:nvSpPr>
        <p:spPr/>
        <p:txBody>
          <a:bodyPr/>
          <a:lstStyle/>
          <a:p>
            <a:r>
              <a:rPr lang="en-US" sz="1800" dirty="0">
                <a:effectLst/>
                <a:latin typeface="Times New Roman" panose="02020603050405020304" pitchFamily="18" charset="0"/>
                <a:ea typeface="Arial" panose="020B0604020202020204" pitchFamily="34" charset="0"/>
              </a:rPr>
              <a:t>Registration Page:                                                                                         Toll Details:</a:t>
            </a:r>
            <a:r>
              <a:rPr lang="en-US" sz="1800" dirty="0">
                <a:effectLst/>
                <a:latin typeface="Arial" panose="020B0604020202020204" pitchFamily="34" charset="0"/>
                <a:ea typeface="Arial" panose="020B0604020202020204" pitchFamily="34" charset="0"/>
              </a:rPr>
              <a:t> </a:t>
            </a:r>
            <a:endParaRPr lang="en-IN" dirty="0"/>
          </a:p>
        </p:txBody>
      </p:sp>
      <p:pic>
        <p:nvPicPr>
          <p:cNvPr id="7" name="Content Placeholder 6">
            <a:extLst>
              <a:ext uri="{FF2B5EF4-FFF2-40B4-BE49-F238E27FC236}">
                <a16:creationId xmlns:a16="http://schemas.microsoft.com/office/drawing/2014/main" id="{619A486C-A682-4F18-B943-CEE542B318DE}"/>
              </a:ext>
            </a:extLst>
          </p:cNvPr>
          <p:cNvPicPr>
            <a:picLocks noGrp="1" noChangeAspect="1"/>
          </p:cNvPicPr>
          <p:nvPr>
            <p:ph idx="1"/>
          </p:nvPr>
        </p:nvPicPr>
        <p:blipFill>
          <a:blip r:embed="rId2"/>
          <a:stretch>
            <a:fillRect/>
          </a:stretch>
        </p:blipFill>
        <p:spPr>
          <a:xfrm>
            <a:off x="580029" y="1996006"/>
            <a:ext cx="5705025" cy="3225064"/>
          </a:xfrm>
          <a:prstGeom prst="rect">
            <a:avLst/>
          </a:prstGeom>
        </p:spPr>
      </p:pic>
      <p:sp>
        <p:nvSpPr>
          <p:cNvPr id="4" name="Date Placeholder 3">
            <a:extLst>
              <a:ext uri="{FF2B5EF4-FFF2-40B4-BE49-F238E27FC236}">
                <a16:creationId xmlns:a16="http://schemas.microsoft.com/office/drawing/2014/main" id="{49F97B30-BF61-451A-873E-D80219409688}"/>
              </a:ext>
            </a:extLst>
          </p:cNvPr>
          <p:cNvSpPr>
            <a:spLocks noGrp="1"/>
          </p:cNvSpPr>
          <p:nvPr>
            <p:ph type="dt" sz="half" idx="10"/>
          </p:nvPr>
        </p:nvSpPr>
        <p:spPr/>
        <p:txBody>
          <a:bodyPr/>
          <a:lstStyle/>
          <a:p>
            <a:fld id="{A2414E9F-A237-4082-B37B-D926ADB268EE}" type="datetime3">
              <a:rPr lang="en-US" smtClean="0"/>
              <a:t>12 April 2022</a:t>
            </a:fld>
            <a:endParaRPr lang="en-US"/>
          </a:p>
        </p:txBody>
      </p:sp>
      <p:sp>
        <p:nvSpPr>
          <p:cNvPr id="5" name="Footer Placeholder 4">
            <a:extLst>
              <a:ext uri="{FF2B5EF4-FFF2-40B4-BE49-F238E27FC236}">
                <a16:creationId xmlns:a16="http://schemas.microsoft.com/office/drawing/2014/main" id="{05FBCBDF-BAED-4453-BC72-249CE5162A54}"/>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E06D13DF-416E-4240-B4E6-FD58E621193C}"/>
              </a:ext>
            </a:extLst>
          </p:cNvPr>
          <p:cNvSpPr>
            <a:spLocks noGrp="1"/>
          </p:cNvSpPr>
          <p:nvPr>
            <p:ph type="sldNum" sz="quarter" idx="12"/>
          </p:nvPr>
        </p:nvSpPr>
        <p:spPr/>
        <p:txBody>
          <a:bodyPr/>
          <a:lstStyle/>
          <a:p>
            <a:fld id="{7B28076C-CE04-4A00-BFAA-A90EA8355859}" type="slidenum">
              <a:rPr lang="en-US" smtClean="0"/>
              <a:t>22</a:t>
            </a:fld>
            <a:endParaRPr lang="en-US"/>
          </a:p>
        </p:txBody>
      </p:sp>
      <p:pic>
        <p:nvPicPr>
          <p:cNvPr id="8" name="Picture 7">
            <a:extLst>
              <a:ext uri="{FF2B5EF4-FFF2-40B4-BE49-F238E27FC236}">
                <a16:creationId xmlns:a16="http://schemas.microsoft.com/office/drawing/2014/main" id="{CB821FEF-94DB-4E1B-BEE1-90EE8954E9E9}"/>
              </a:ext>
            </a:extLst>
          </p:cNvPr>
          <p:cNvPicPr>
            <a:picLocks noChangeAspect="1"/>
          </p:cNvPicPr>
          <p:nvPr/>
        </p:nvPicPr>
        <p:blipFill>
          <a:blip r:embed="rId3"/>
          <a:stretch>
            <a:fillRect/>
          </a:stretch>
        </p:blipFill>
        <p:spPr>
          <a:xfrm>
            <a:off x="6367371" y="1978513"/>
            <a:ext cx="5404083" cy="3225064"/>
          </a:xfrm>
          <a:prstGeom prst="rect">
            <a:avLst/>
          </a:prstGeom>
        </p:spPr>
      </p:pic>
      <p:pic>
        <p:nvPicPr>
          <p:cNvPr id="9" name="Picture 8">
            <a:extLst>
              <a:ext uri="{FF2B5EF4-FFF2-40B4-BE49-F238E27FC236}">
                <a16:creationId xmlns:a16="http://schemas.microsoft.com/office/drawing/2014/main" id="{09318AA8-481B-48F5-8D90-4C8FA3896F30}"/>
              </a:ext>
            </a:extLst>
          </p:cNvPr>
          <p:cNvPicPr>
            <a:picLocks noChangeAspect="1"/>
          </p:cNvPicPr>
          <p:nvPr/>
        </p:nvPicPr>
        <p:blipFill>
          <a:blip r:embed="rId4"/>
          <a:stretch>
            <a:fillRect/>
          </a:stretch>
        </p:blipFill>
        <p:spPr>
          <a:xfrm>
            <a:off x="10673660" y="219415"/>
            <a:ext cx="1146147" cy="932769"/>
          </a:xfrm>
          <a:prstGeom prst="rect">
            <a:avLst/>
          </a:prstGeom>
        </p:spPr>
      </p:pic>
    </p:spTree>
    <p:extLst>
      <p:ext uri="{BB962C8B-B14F-4D97-AF65-F5344CB8AC3E}">
        <p14:creationId xmlns:p14="http://schemas.microsoft.com/office/powerpoint/2010/main" val="41300284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F63DB-1ED0-4EDE-8BA7-5C5644B0BF1A}"/>
              </a:ext>
            </a:extLst>
          </p:cNvPr>
          <p:cNvSpPr>
            <a:spLocks noGrp="1"/>
          </p:cNvSpPr>
          <p:nvPr>
            <p:ph type="title"/>
          </p:nvPr>
        </p:nvSpPr>
        <p:spPr/>
        <p:txBody>
          <a:bodyPr/>
          <a:lstStyle/>
          <a:p>
            <a:r>
              <a:rPr lang="en-US" sz="1800" dirty="0">
                <a:effectLst/>
                <a:latin typeface="Arial" panose="020B0604020202020204" pitchFamily="34" charset="0"/>
                <a:ea typeface="Arial" panose="020B0604020202020204" pitchFamily="34" charset="0"/>
              </a:rPr>
              <a:t>Search Detail</a:t>
            </a:r>
            <a:r>
              <a:rPr lang="en-US" sz="1800" dirty="0">
                <a:effectLst/>
                <a:latin typeface="Times New Roman" panose="02020603050405020304" pitchFamily="18" charset="0"/>
                <a:ea typeface="Arial" panose="020B0604020202020204" pitchFamily="34" charset="0"/>
              </a:rPr>
              <a:t>s:                                                                                                        Search Toll:</a:t>
            </a:r>
            <a:br>
              <a:rPr lang="en-IN" sz="1800" dirty="0">
                <a:effectLst/>
                <a:latin typeface="Arial" panose="020B0604020202020204" pitchFamily="34" charset="0"/>
                <a:ea typeface="Arial" panose="020B0604020202020204" pitchFamily="34" charset="0"/>
              </a:rPr>
            </a:br>
            <a:endParaRPr lang="en-IN" dirty="0"/>
          </a:p>
        </p:txBody>
      </p:sp>
      <p:pic>
        <p:nvPicPr>
          <p:cNvPr id="7" name="Content Placeholder 6">
            <a:extLst>
              <a:ext uri="{FF2B5EF4-FFF2-40B4-BE49-F238E27FC236}">
                <a16:creationId xmlns:a16="http://schemas.microsoft.com/office/drawing/2014/main" id="{F54DDB4C-B6D8-4138-981B-355AD1F0D9EC}"/>
              </a:ext>
            </a:extLst>
          </p:cNvPr>
          <p:cNvPicPr>
            <a:picLocks noGrp="1" noChangeAspect="1"/>
          </p:cNvPicPr>
          <p:nvPr>
            <p:ph idx="1"/>
          </p:nvPr>
        </p:nvPicPr>
        <p:blipFill>
          <a:blip r:embed="rId2"/>
          <a:stretch>
            <a:fillRect/>
          </a:stretch>
        </p:blipFill>
        <p:spPr>
          <a:xfrm>
            <a:off x="441133" y="1683490"/>
            <a:ext cx="5508256" cy="3225064"/>
          </a:xfrm>
          <a:prstGeom prst="rect">
            <a:avLst/>
          </a:prstGeom>
        </p:spPr>
      </p:pic>
      <p:sp>
        <p:nvSpPr>
          <p:cNvPr id="4" name="Date Placeholder 3">
            <a:extLst>
              <a:ext uri="{FF2B5EF4-FFF2-40B4-BE49-F238E27FC236}">
                <a16:creationId xmlns:a16="http://schemas.microsoft.com/office/drawing/2014/main" id="{4D86F790-5394-4EE6-9D1B-6DC2A0A04B48}"/>
              </a:ext>
            </a:extLst>
          </p:cNvPr>
          <p:cNvSpPr>
            <a:spLocks noGrp="1"/>
          </p:cNvSpPr>
          <p:nvPr>
            <p:ph type="dt" sz="half" idx="10"/>
          </p:nvPr>
        </p:nvSpPr>
        <p:spPr/>
        <p:txBody>
          <a:bodyPr/>
          <a:lstStyle/>
          <a:p>
            <a:fld id="{A2414E9F-A237-4082-B37B-D926ADB268EE}" type="datetime3">
              <a:rPr lang="en-US" smtClean="0"/>
              <a:t>12 April 2022</a:t>
            </a:fld>
            <a:endParaRPr lang="en-US"/>
          </a:p>
        </p:txBody>
      </p:sp>
      <p:sp>
        <p:nvSpPr>
          <p:cNvPr id="5" name="Footer Placeholder 4">
            <a:extLst>
              <a:ext uri="{FF2B5EF4-FFF2-40B4-BE49-F238E27FC236}">
                <a16:creationId xmlns:a16="http://schemas.microsoft.com/office/drawing/2014/main" id="{F128066A-819D-4562-BA97-E977D28CE038}"/>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B1179FC0-54DE-4E11-9B2B-1D5E1274F0F9}"/>
              </a:ext>
            </a:extLst>
          </p:cNvPr>
          <p:cNvSpPr>
            <a:spLocks noGrp="1"/>
          </p:cNvSpPr>
          <p:nvPr>
            <p:ph type="sldNum" sz="quarter" idx="12"/>
          </p:nvPr>
        </p:nvSpPr>
        <p:spPr/>
        <p:txBody>
          <a:bodyPr/>
          <a:lstStyle/>
          <a:p>
            <a:fld id="{7B28076C-CE04-4A00-BFAA-A90EA8355859}" type="slidenum">
              <a:rPr lang="en-US" smtClean="0"/>
              <a:t>23</a:t>
            </a:fld>
            <a:endParaRPr lang="en-US"/>
          </a:p>
        </p:txBody>
      </p:sp>
      <p:pic>
        <p:nvPicPr>
          <p:cNvPr id="8" name="Picture 7">
            <a:extLst>
              <a:ext uri="{FF2B5EF4-FFF2-40B4-BE49-F238E27FC236}">
                <a16:creationId xmlns:a16="http://schemas.microsoft.com/office/drawing/2014/main" id="{AB6BDE49-A356-4356-826A-19D45789C7D3}"/>
              </a:ext>
            </a:extLst>
          </p:cNvPr>
          <p:cNvPicPr>
            <a:picLocks noChangeAspect="1"/>
          </p:cNvPicPr>
          <p:nvPr/>
        </p:nvPicPr>
        <p:blipFill>
          <a:blip r:embed="rId3"/>
          <a:stretch>
            <a:fillRect/>
          </a:stretch>
        </p:blipFill>
        <p:spPr>
          <a:xfrm>
            <a:off x="6124303" y="1677571"/>
            <a:ext cx="5589278" cy="3225064"/>
          </a:xfrm>
          <a:prstGeom prst="rect">
            <a:avLst/>
          </a:prstGeom>
        </p:spPr>
      </p:pic>
      <p:pic>
        <p:nvPicPr>
          <p:cNvPr id="9" name="Picture 8">
            <a:extLst>
              <a:ext uri="{FF2B5EF4-FFF2-40B4-BE49-F238E27FC236}">
                <a16:creationId xmlns:a16="http://schemas.microsoft.com/office/drawing/2014/main" id="{86ED613B-CDD7-47F9-A951-948FB0D72B85}"/>
              </a:ext>
            </a:extLst>
          </p:cNvPr>
          <p:cNvPicPr>
            <a:picLocks noChangeAspect="1"/>
          </p:cNvPicPr>
          <p:nvPr/>
        </p:nvPicPr>
        <p:blipFill>
          <a:blip r:embed="rId4"/>
          <a:stretch>
            <a:fillRect/>
          </a:stretch>
        </p:blipFill>
        <p:spPr>
          <a:xfrm>
            <a:off x="10557913" y="196266"/>
            <a:ext cx="1146147" cy="932769"/>
          </a:xfrm>
          <a:prstGeom prst="rect">
            <a:avLst/>
          </a:prstGeom>
        </p:spPr>
      </p:pic>
    </p:spTree>
    <p:extLst>
      <p:ext uri="{BB962C8B-B14F-4D97-AF65-F5344CB8AC3E}">
        <p14:creationId xmlns:p14="http://schemas.microsoft.com/office/powerpoint/2010/main" val="1837833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EBBB3-1744-4962-B34D-084E72DDDCF5}"/>
              </a:ext>
            </a:extLst>
          </p:cNvPr>
          <p:cNvSpPr>
            <a:spLocks noGrp="1"/>
          </p:cNvSpPr>
          <p:nvPr>
            <p:ph type="title"/>
          </p:nvPr>
        </p:nvSpPr>
        <p:spPr/>
        <p:txBody>
          <a:bodyPr/>
          <a:lstStyle/>
          <a:p>
            <a:r>
              <a:rPr lang="en-US" sz="1800" dirty="0">
                <a:effectLst/>
                <a:latin typeface="Times New Roman" panose="02020603050405020304" pitchFamily="18" charset="0"/>
                <a:ea typeface="Arial" panose="020B0604020202020204" pitchFamily="34" charset="0"/>
              </a:rPr>
              <a:t>User Payment Page:</a:t>
            </a:r>
            <a:endParaRPr lang="en-IN" dirty="0"/>
          </a:p>
        </p:txBody>
      </p:sp>
      <p:pic>
        <p:nvPicPr>
          <p:cNvPr id="7" name="Content Placeholder 6">
            <a:extLst>
              <a:ext uri="{FF2B5EF4-FFF2-40B4-BE49-F238E27FC236}">
                <a16:creationId xmlns:a16="http://schemas.microsoft.com/office/drawing/2014/main" id="{8F2596AA-F6AE-474C-89F4-57DFA2A2B4DF}"/>
              </a:ext>
            </a:extLst>
          </p:cNvPr>
          <p:cNvPicPr>
            <a:picLocks noGrp="1" noChangeAspect="1"/>
          </p:cNvPicPr>
          <p:nvPr>
            <p:ph idx="1"/>
          </p:nvPr>
        </p:nvPicPr>
        <p:blipFill>
          <a:blip r:embed="rId2"/>
          <a:stretch>
            <a:fillRect/>
          </a:stretch>
        </p:blipFill>
        <p:spPr>
          <a:xfrm>
            <a:off x="3230631" y="2250649"/>
            <a:ext cx="5730737" cy="3225064"/>
          </a:xfrm>
          <a:prstGeom prst="rect">
            <a:avLst/>
          </a:prstGeom>
        </p:spPr>
      </p:pic>
      <p:sp>
        <p:nvSpPr>
          <p:cNvPr id="4" name="Date Placeholder 3">
            <a:extLst>
              <a:ext uri="{FF2B5EF4-FFF2-40B4-BE49-F238E27FC236}">
                <a16:creationId xmlns:a16="http://schemas.microsoft.com/office/drawing/2014/main" id="{32C3C8EE-21BD-44C6-9F9C-9780F1E64468}"/>
              </a:ext>
            </a:extLst>
          </p:cNvPr>
          <p:cNvSpPr>
            <a:spLocks noGrp="1"/>
          </p:cNvSpPr>
          <p:nvPr>
            <p:ph type="dt" sz="half" idx="10"/>
          </p:nvPr>
        </p:nvSpPr>
        <p:spPr/>
        <p:txBody>
          <a:bodyPr/>
          <a:lstStyle/>
          <a:p>
            <a:fld id="{A2414E9F-A237-4082-B37B-D926ADB268EE}" type="datetime3">
              <a:rPr lang="en-US" smtClean="0"/>
              <a:t>12 April 2022</a:t>
            </a:fld>
            <a:endParaRPr lang="en-US"/>
          </a:p>
        </p:txBody>
      </p:sp>
      <p:sp>
        <p:nvSpPr>
          <p:cNvPr id="5" name="Footer Placeholder 4">
            <a:extLst>
              <a:ext uri="{FF2B5EF4-FFF2-40B4-BE49-F238E27FC236}">
                <a16:creationId xmlns:a16="http://schemas.microsoft.com/office/drawing/2014/main" id="{CEDA12D5-180F-4A75-9E11-226CB2A02497}"/>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2D4B98E6-4676-4A9C-A0B8-5A3F9039001E}"/>
              </a:ext>
            </a:extLst>
          </p:cNvPr>
          <p:cNvSpPr>
            <a:spLocks noGrp="1"/>
          </p:cNvSpPr>
          <p:nvPr>
            <p:ph type="sldNum" sz="quarter" idx="12"/>
          </p:nvPr>
        </p:nvSpPr>
        <p:spPr/>
        <p:txBody>
          <a:bodyPr/>
          <a:lstStyle/>
          <a:p>
            <a:fld id="{7B28076C-CE04-4A00-BFAA-A90EA8355859}" type="slidenum">
              <a:rPr lang="en-US" smtClean="0"/>
              <a:t>24</a:t>
            </a:fld>
            <a:endParaRPr lang="en-US"/>
          </a:p>
        </p:txBody>
      </p:sp>
      <p:pic>
        <p:nvPicPr>
          <p:cNvPr id="8" name="Picture 7">
            <a:extLst>
              <a:ext uri="{FF2B5EF4-FFF2-40B4-BE49-F238E27FC236}">
                <a16:creationId xmlns:a16="http://schemas.microsoft.com/office/drawing/2014/main" id="{47CC6483-C8E7-496B-B5A1-8EFA00031EED}"/>
              </a:ext>
            </a:extLst>
          </p:cNvPr>
          <p:cNvPicPr>
            <a:picLocks noChangeAspect="1"/>
          </p:cNvPicPr>
          <p:nvPr/>
        </p:nvPicPr>
        <p:blipFill>
          <a:blip r:embed="rId3"/>
          <a:stretch>
            <a:fillRect/>
          </a:stretch>
        </p:blipFill>
        <p:spPr>
          <a:xfrm>
            <a:off x="10500040" y="219415"/>
            <a:ext cx="1146147" cy="932769"/>
          </a:xfrm>
          <a:prstGeom prst="rect">
            <a:avLst/>
          </a:prstGeom>
        </p:spPr>
      </p:pic>
    </p:spTree>
    <p:extLst>
      <p:ext uri="{BB962C8B-B14F-4D97-AF65-F5344CB8AC3E}">
        <p14:creationId xmlns:p14="http://schemas.microsoft.com/office/powerpoint/2010/main" val="1636044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0B8A-C44A-42ED-ACF2-8A94CD6EBC11}"/>
              </a:ext>
            </a:extLst>
          </p:cNvPr>
          <p:cNvSpPr>
            <a:spLocks noGrp="1"/>
          </p:cNvSpPr>
          <p:nvPr>
            <p:ph type="title"/>
          </p:nvPr>
        </p:nvSpPr>
        <p:spPr/>
        <p:txBody>
          <a:bodyPr/>
          <a:lstStyle/>
          <a:p>
            <a:endParaRPr lang="en-IN" dirty="0"/>
          </a:p>
        </p:txBody>
      </p:sp>
      <p:pic>
        <p:nvPicPr>
          <p:cNvPr id="9" name="Content Placeholder 8">
            <a:extLst>
              <a:ext uri="{FF2B5EF4-FFF2-40B4-BE49-F238E27FC236}">
                <a16:creationId xmlns:a16="http://schemas.microsoft.com/office/drawing/2014/main" id="{5CFC3742-21F0-4561-BF35-937F6FEA745D}"/>
              </a:ext>
            </a:extLst>
          </p:cNvPr>
          <p:cNvPicPr>
            <a:picLocks noGrp="1" noChangeAspect="1"/>
          </p:cNvPicPr>
          <p:nvPr>
            <p:ph idx="1"/>
          </p:nvPr>
        </p:nvPicPr>
        <p:blipFill>
          <a:blip r:embed="rId2"/>
          <a:stretch>
            <a:fillRect/>
          </a:stretch>
        </p:blipFill>
        <p:spPr>
          <a:xfrm>
            <a:off x="481263" y="577516"/>
            <a:ext cx="10106526" cy="5791200"/>
          </a:xfrm>
          <a:prstGeom prst="rect">
            <a:avLst/>
          </a:prstGeom>
        </p:spPr>
      </p:pic>
      <p:sp>
        <p:nvSpPr>
          <p:cNvPr id="4" name="Date Placeholder 3">
            <a:extLst>
              <a:ext uri="{FF2B5EF4-FFF2-40B4-BE49-F238E27FC236}">
                <a16:creationId xmlns:a16="http://schemas.microsoft.com/office/drawing/2014/main" id="{9529109A-A1ED-4724-858C-4E26DE1B07D0}"/>
              </a:ext>
            </a:extLst>
          </p:cNvPr>
          <p:cNvSpPr>
            <a:spLocks noGrp="1"/>
          </p:cNvSpPr>
          <p:nvPr>
            <p:ph type="dt" sz="half" idx="10"/>
          </p:nvPr>
        </p:nvSpPr>
        <p:spPr/>
        <p:txBody>
          <a:bodyPr/>
          <a:lstStyle/>
          <a:p>
            <a:fld id="{A2414E9F-A237-4082-B37B-D926ADB268EE}" type="datetime3">
              <a:rPr lang="en-US" smtClean="0"/>
              <a:t>12 April 2022</a:t>
            </a:fld>
            <a:endParaRPr lang="en-US" dirty="0"/>
          </a:p>
        </p:txBody>
      </p:sp>
      <p:sp>
        <p:nvSpPr>
          <p:cNvPr id="5" name="Footer Placeholder 4">
            <a:extLst>
              <a:ext uri="{FF2B5EF4-FFF2-40B4-BE49-F238E27FC236}">
                <a16:creationId xmlns:a16="http://schemas.microsoft.com/office/drawing/2014/main" id="{56C96FAE-0BB0-45A3-9D69-8C7692AD58E8}"/>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8E5134FB-6E94-4267-8E0C-5DC6076E8E51}"/>
              </a:ext>
            </a:extLst>
          </p:cNvPr>
          <p:cNvSpPr>
            <a:spLocks noGrp="1"/>
          </p:cNvSpPr>
          <p:nvPr>
            <p:ph type="sldNum" sz="quarter" idx="12"/>
          </p:nvPr>
        </p:nvSpPr>
        <p:spPr/>
        <p:txBody>
          <a:bodyPr/>
          <a:lstStyle/>
          <a:p>
            <a:fld id="{7B28076C-CE04-4A00-BFAA-A90EA8355859}" type="slidenum">
              <a:rPr lang="en-US" smtClean="0"/>
              <a:t>25</a:t>
            </a:fld>
            <a:endParaRPr lang="en-US"/>
          </a:p>
        </p:txBody>
      </p:sp>
      <p:pic>
        <p:nvPicPr>
          <p:cNvPr id="7" name="Picture 6">
            <a:extLst>
              <a:ext uri="{FF2B5EF4-FFF2-40B4-BE49-F238E27FC236}">
                <a16:creationId xmlns:a16="http://schemas.microsoft.com/office/drawing/2014/main" id="{4FBD9482-1F8D-4470-8842-EE2CB1FC98B2}"/>
              </a:ext>
            </a:extLst>
          </p:cNvPr>
          <p:cNvPicPr>
            <a:picLocks noChangeAspect="1"/>
          </p:cNvPicPr>
          <p:nvPr/>
        </p:nvPicPr>
        <p:blipFill>
          <a:blip r:embed="rId3"/>
          <a:stretch>
            <a:fillRect/>
          </a:stretch>
        </p:blipFill>
        <p:spPr>
          <a:xfrm>
            <a:off x="10632254" y="280381"/>
            <a:ext cx="1146147" cy="935678"/>
          </a:xfrm>
          <a:prstGeom prst="rect">
            <a:avLst/>
          </a:prstGeom>
        </p:spPr>
      </p:pic>
    </p:spTree>
    <p:extLst>
      <p:ext uri="{BB962C8B-B14F-4D97-AF65-F5344CB8AC3E}">
        <p14:creationId xmlns:p14="http://schemas.microsoft.com/office/powerpoint/2010/main" val="3319220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8C20E-588B-4A57-8648-499B02DFAD43}"/>
              </a:ext>
            </a:extLst>
          </p:cNvPr>
          <p:cNvSpPr>
            <a:spLocks noGrp="1"/>
          </p:cNvSpPr>
          <p:nvPr>
            <p:ph type="title"/>
          </p:nvPr>
        </p:nvSpPr>
        <p:spPr/>
        <p:txBody>
          <a:bodyPr/>
          <a:lstStyle/>
          <a:p>
            <a:pPr algn="l"/>
            <a:r>
              <a:rPr lang="en-US" dirty="0">
                <a:solidFill>
                  <a:srgbClr val="C00000"/>
                </a:solidFill>
                <a:latin typeface="Baskerville Old Face" panose="02020602080505020303" pitchFamily="18" charset="0"/>
                <a:cs typeface="Arial" panose="020B0604020202020204" pitchFamily="34" charset="0"/>
              </a:rPr>
              <a:t>Course Certificate</a:t>
            </a:r>
            <a:endParaRPr lang="en-IN" dirty="0"/>
          </a:p>
        </p:txBody>
      </p:sp>
      <p:sp>
        <p:nvSpPr>
          <p:cNvPr id="3" name="Content Placeholder 2">
            <a:extLst>
              <a:ext uri="{FF2B5EF4-FFF2-40B4-BE49-F238E27FC236}">
                <a16:creationId xmlns:a16="http://schemas.microsoft.com/office/drawing/2014/main" id="{2B2068F9-0379-45A8-839D-90D73481449D}"/>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8CD1F3A6-9EA4-4B36-958B-D24262884324}"/>
              </a:ext>
            </a:extLst>
          </p:cNvPr>
          <p:cNvSpPr>
            <a:spLocks noGrp="1"/>
          </p:cNvSpPr>
          <p:nvPr>
            <p:ph type="dt" sz="half" idx="10"/>
          </p:nvPr>
        </p:nvSpPr>
        <p:spPr/>
        <p:txBody>
          <a:bodyPr/>
          <a:lstStyle/>
          <a:p>
            <a:fld id="{A2414E9F-A237-4082-B37B-D926ADB268EE}" type="datetime3">
              <a:rPr lang="en-US" smtClean="0"/>
              <a:t>12 April 2022</a:t>
            </a:fld>
            <a:endParaRPr lang="en-US"/>
          </a:p>
        </p:txBody>
      </p:sp>
      <p:sp>
        <p:nvSpPr>
          <p:cNvPr id="5" name="Footer Placeholder 4">
            <a:extLst>
              <a:ext uri="{FF2B5EF4-FFF2-40B4-BE49-F238E27FC236}">
                <a16:creationId xmlns:a16="http://schemas.microsoft.com/office/drawing/2014/main" id="{CBCAD4E7-B51C-45A2-8616-877E406A806E}"/>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1CBA2C76-3FF0-4827-B2CD-4EBEEE0CA5AF}"/>
              </a:ext>
            </a:extLst>
          </p:cNvPr>
          <p:cNvSpPr>
            <a:spLocks noGrp="1"/>
          </p:cNvSpPr>
          <p:nvPr>
            <p:ph type="sldNum" sz="quarter" idx="12"/>
          </p:nvPr>
        </p:nvSpPr>
        <p:spPr/>
        <p:txBody>
          <a:bodyPr/>
          <a:lstStyle/>
          <a:p>
            <a:fld id="{7B28076C-CE04-4A00-BFAA-A90EA8355859}" type="slidenum">
              <a:rPr lang="en-US" smtClean="0"/>
              <a:t>3</a:t>
            </a:fld>
            <a:endParaRPr lang="en-US"/>
          </a:p>
        </p:txBody>
      </p:sp>
      <p:pic>
        <p:nvPicPr>
          <p:cNvPr id="7" name="Picture 6">
            <a:extLst>
              <a:ext uri="{FF2B5EF4-FFF2-40B4-BE49-F238E27FC236}">
                <a16:creationId xmlns:a16="http://schemas.microsoft.com/office/drawing/2014/main" id="{76A63147-6803-4EF3-B2C0-7B9AD1D17ABB}"/>
              </a:ext>
            </a:extLst>
          </p:cNvPr>
          <p:cNvPicPr>
            <a:picLocks noChangeAspect="1"/>
          </p:cNvPicPr>
          <p:nvPr/>
        </p:nvPicPr>
        <p:blipFill>
          <a:blip r:embed="rId2"/>
          <a:stretch>
            <a:fillRect/>
          </a:stretch>
        </p:blipFill>
        <p:spPr>
          <a:xfrm>
            <a:off x="10407442" y="219415"/>
            <a:ext cx="1146147" cy="932769"/>
          </a:xfrm>
          <a:prstGeom prst="rect">
            <a:avLst/>
          </a:prstGeom>
        </p:spPr>
      </p:pic>
    </p:spTree>
    <p:extLst>
      <p:ext uri="{BB962C8B-B14F-4D97-AF65-F5344CB8AC3E}">
        <p14:creationId xmlns:p14="http://schemas.microsoft.com/office/powerpoint/2010/main" val="1317098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96DC2-FA17-4F83-9669-D97C081DADE5}"/>
              </a:ext>
            </a:extLst>
          </p:cNvPr>
          <p:cNvSpPr>
            <a:spLocks noGrp="1"/>
          </p:cNvSpPr>
          <p:nvPr>
            <p:ph type="title"/>
          </p:nvPr>
        </p:nvSpPr>
        <p:spPr/>
        <p:txBody>
          <a:bodyPr/>
          <a:lstStyle/>
          <a:p>
            <a:pPr algn="l"/>
            <a:r>
              <a:rPr lang="en-US" dirty="0">
                <a:solidFill>
                  <a:srgbClr val="FF0000"/>
                </a:solidFill>
              </a:rPr>
              <a:t>EXISTING SYSTEM</a:t>
            </a:r>
            <a:endParaRPr lang="en-IN" dirty="0">
              <a:solidFill>
                <a:srgbClr val="FF0000"/>
              </a:solidFill>
            </a:endParaRPr>
          </a:p>
        </p:txBody>
      </p:sp>
      <p:sp>
        <p:nvSpPr>
          <p:cNvPr id="4" name="Date Placeholder 3">
            <a:extLst>
              <a:ext uri="{FF2B5EF4-FFF2-40B4-BE49-F238E27FC236}">
                <a16:creationId xmlns:a16="http://schemas.microsoft.com/office/drawing/2014/main" id="{726B8839-351A-47F3-BF8C-2B7C5E4E1E25}"/>
              </a:ext>
            </a:extLst>
          </p:cNvPr>
          <p:cNvSpPr>
            <a:spLocks noGrp="1"/>
          </p:cNvSpPr>
          <p:nvPr>
            <p:ph type="dt" sz="half" idx="10"/>
          </p:nvPr>
        </p:nvSpPr>
        <p:spPr/>
        <p:txBody>
          <a:bodyPr/>
          <a:lstStyle/>
          <a:p>
            <a:fld id="{A2414E9F-A237-4082-B37B-D926ADB268EE}" type="datetime3">
              <a:rPr lang="en-US" smtClean="0"/>
              <a:t>12 April 2022</a:t>
            </a:fld>
            <a:endParaRPr lang="en-US"/>
          </a:p>
        </p:txBody>
      </p:sp>
      <p:sp>
        <p:nvSpPr>
          <p:cNvPr id="5" name="Footer Placeholder 4">
            <a:extLst>
              <a:ext uri="{FF2B5EF4-FFF2-40B4-BE49-F238E27FC236}">
                <a16:creationId xmlns:a16="http://schemas.microsoft.com/office/drawing/2014/main" id="{D8A639DE-20C4-426B-A1A1-6D3A42F2159C}"/>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DB4D4956-7B55-404E-B02D-71A81E069631}"/>
              </a:ext>
            </a:extLst>
          </p:cNvPr>
          <p:cNvSpPr>
            <a:spLocks noGrp="1"/>
          </p:cNvSpPr>
          <p:nvPr>
            <p:ph type="sldNum" sz="quarter" idx="12"/>
          </p:nvPr>
        </p:nvSpPr>
        <p:spPr/>
        <p:txBody>
          <a:bodyPr/>
          <a:lstStyle/>
          <a:p>
            <a:fld id="{7B28076C-CE04-4A00-BFAA-A90EA8355859}" type="slidenum">
              <a:rPr lang="en-US" smtClean="0"/>
              <a:t>4</a:t>
            </a:fld>
            <a:endParaRPr lang="en-US"/>
          </a:p>
        </p:txBody>
      </p:sp>
      <p:sp>
        <p:nvSpPr>
          <p:cNvPr id="11" name="Content Placeholder 10">
            <a:extLst>
              <a:ext uri="{FF2B5EF4-FFF2-40B4-BE49-F238E27FC236}">
                <a16:creationId xmlns:a16="http://schemas.microsoft.com/office/drawing/2014/main" id="{25411A92-7D49-4F40-8FEB-065CF666D0C9}"/>
              </a:ext>
            </a:extLst>
          </p:cNvPr>
          <p:cNvSpPr>
            <a:spLocks noGrp="1"/>
          </p:cNvSpPr>
          <p:nvPr>
            <p:ph idx="1"/>
          </p:nvPr>
        </p:nvSpPr>
        <p:spPr/>
        <p:txBody>
          <a:bodyPr/>
          <a:lstStyle/>
          <a:p>
            <a:r>
              <a:rPr lang="en-US" dirty="0"/>
              <a:t>There are two ways of collecting toll tax being in practice at present. First is the traditional manual method where one person collects the money and issues a receipt. The other one is Smart Card system where the person needs to show the smart card to the system installed at the toll tax depot to open the barrier.</a:t>
            </a:r>
          </a:p>
          <a:p>
            <a:endParaRPr lang="en-IN" dirty="0"/>
          </a:p>
        </p:txBody>
      </p:sp>
      <p:pic>
        <p:nvPicPr>
          <p:cNvPr id="3" name="Picture 2">
            <a:extLst>
              <a:ext uri="{FF2B5EF4-FFF2-40B4-BE49-F238E27FC236}">
                <a16:creationId xmlns:a16="http://schemas.microsoft.com/office/drawing/2014/main" id="{27282755-9316-4062-86D6-3A298FFDE92C}"/>
              </a:ext>
            </a:extLst>
          </p:cNvPr>
          <p:cNvPicPr>
            <a:picLocks noChangeAspect="1"/>
          </p:cNvPicPr>
          <p:nvPr/>
        </p:nvPicPr>
        <p:blipFill>
          <a:blip r:embed="rId2"/>
          <a:stretch>
            <a:fillRect/>
          </a:stretch>
        </p:blipFill>
        <p:spPr>
          <a:xfrm>
            <a:off x="10569488" y="254139"/>
            <a:ext cx="1146147" cy="932769"/>
          </a:xfrm>
          <a:prstGeom prst="rect">
            <a:avLst/>
          </a:prstGeom>
        </p:spPr>
      </p:pic>
    </p:spTree>
    <p:extLst>
      <p:ext uri="{BB962C8B-B14F-4D97-AF65-F5344CB8AC3E}">
        <p14:creationId xmlns:p14="http://schemas.microsoft.com/office/powerpoint/2010/main" val="1500162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E7E2F-FFF7-4448-A410-D227CD17BAFF}"/>
              </a:ext>
            </a:extLst>
          </p:cNvPr>
          <p:cNvSpPr>
            <a:spLocks noGrp="1"/>
          </p:cNvSpPr>
          <p:nvPr>
            <p:ph type="title"/>
          </p:nvPr>
        </p:nvSpPr>
        <p:spPr/>
        <p:txBody>
          <a:bodyPr/>
          <a:lstStyle/>
          <a:p>
            <a:pPr algn="l"/>
            <a:r>
              <a:rPr lang="en-US" dirty="0">
                <a:solidFill>
                  <a:srgbClr val="FF0000"/>
                </a:solidFill>
              </a:rPr>
              <a:t>DISADVANTAGES OF EXISTING SYSTEM</a:t>
            </a:r>
            <a:endParaRPr lang="en-IN" dirty="0">
              <a:solidFill>
                <a:srgbClr val="FF0000"/>
              </a:solidFill>
            </a:endParaRPr>
          </a:p>
        </p:txBody>
      </p:sp>
      <p:sp>
        <p:nvSpPr>
          <p:cNvPr id="4" name="Date Placeholder 3">
            <a:extLst>
              <a:ext uri="{FF2B5EF4-FFF2-40B4-BE49-F238E27FC236}">
                <a16:creationId xmlns:a16="http://schemas.microsoft.com/office/drawing/2014/main" id="{A8F3B990-EFAA-435C-83F5-35B871512D51}"/>
              </a:ext>
            </a:extLst>
          </p:cNvPr>
          <p:cNvSpPr>
            <a:spLocks noGrp="1"/>
          </p:cNvSpPr>
          <p:nvPr>
            <p:ph type="dt" sz="half" idx="10"/>
          </p:nvPr>
        </p:nvSpPr>
        <p:spPr/>
        <p:txBody>
          <a:bodyPr/>
          <a:lstStyle/>
          <a:p>
            <a:fld id="{A2414E9F-A237-4082-B37B-D926ADB268EE}" type="datetime3">
              <a:rPr lang="en-US" smtClean="0"/>
              <a:t>12 April 2022</a:t>
            </a:fld>
            <a:endParaRPr lang="en-US"/>
          </a:p>
        </p:txBody>
      </p:sp>
      <p:sp>
        <p:nvSpPr>
          <p:cNvPr id="5" name="Footer Placeholder 4">
            <a:extLst>
              <a:ext uri="{FF2B5EF4-FFF2-40B4-BE49-F238E27FC236}">
                <a16:creationId xmlns:a16="http://schemas.microsoft.com/office/drawing/2014/main" id="{29F007CC-5BCC-45EA-8778-14DDBC163294}"/>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02A7D6A4-8528-4BF6-8568-C80E99722CAF}"/>
              </a:ext>
            </a:extLst>
          </p:cNvPr>
          <p:cNvSpPr>
            <a:spLocks noGrp="1"/>
          </p:cNvSpPr>
          <p:nvPr>
            <p:ph type="sldNum" sz="quarter" idx="12"/>
          </p:nvPr>
        </p:nvSpPr>
        <p:spPr/>
        <p:txBody>
          <a:bodyPr/>
          <a:lstStyle/>
          <a:p>
            <a:fld id="{7B28076C-CE04-4A00-BFAA-A90EA8355859}" type="slidenum">
              <a:rPr lang="en-US" smtClean="0"/>
              <a:t>5</a:t>
            </a:fld>
            <a:endParaRPr lang="en-US"/>
          </a:p>
        </p:txBody>
      </p:sp>
      <p:sp>
        <p:nvSpPr>
          <p:cNvPr id="11" name="Content Placeholder 10">
            <a:extLst>
              <a:ext uri="{FF2B5EF4-FFF2-40B4-BE49-F238E27FC236}">
                <a16:creationId xmlns:a16="http://schemas.microsoft.com/office/drawing/2014/main" id="{E462FDEA-5FA1-4731-8408-4A64D18B2CD9}"/>
              </a:ext>
            </a:extLst>
          </p:cNvPr>
          <p:cNvSpPr>
            <a:spLocks noGrp="1"/>
          </p:cNvSpPr>
          <p:nvPr>
            <p:ph idx="1"/>
          </p:nvPr>
        </p:nvSpPr>
        <p:spPr/>
        <p:txBody>
          <a:bodyPr/>
          <a:lstStyle/>
          <a:p>
            <a:pPr lvl="0" algn="just"/>
            <a:r>
              <a:rPr lang="en-US" dirty="0"/>
              <a:t>In this system each schedule can be tracked from the start till the end of the Project cycle.  </a:t>
            </a:r>
          </a:p>
          <a:p>
            <a:pPr lvl="0" algn="just"/>
            <a:r>
              <a:rPr lang="en-US" dirty="0"/>
              <a:t>User friendliness is provided in the application with various controls. </a:t>
            </a:r>
          </a:p>
          <a:p>
            <a:pPr lvl="0" algn="just"/>
            <a:r>
              <a:rPr lang="en-US" dirty="0"/>
              <a:t>The system makes the overall project management much easier and flexible. </a:t>
            </a:r>
          </a:p>
          <a:p>
            <a:pPr lvl="0" algn="just"/>
            <a:r>
              <a:rPr lang="en-US" dirty="0"/>
              <a:t>Readily uploads the latest updates and allows users to interact. </a:t>
            </a:r>
          </a:p>
          <a:p>
            <a:endParaRPr lang="en-IN" dirty="0"/>
          </a:p>
        </p:txBody>
      </p:sp>
      <p:pic>
        <p:nvPicPr>
          <p:cNvPr id="12" name="Picture 11">
            <a:extLst>
              <a:ext uri="{FF2B5EF4-FFF2-40B4-BE49-F238E27FC236}">
                <a16:creationId xmlns:a16="http://schemas.microsoft.com/office/drawing/2014/main" id="{C3C2F881-63A6-4641-A905-271251145678}"/>
              </a:ext>
            </a:extLst>
          </p:cNvPr>
          <p:cNvPicPr>
            <a:picLocks noChangeAspect="1"/>
          </p:cNvPicPr>
          <p:nvPr/>
        </p:nvPicPr>
        <p:blipFill>
          <a:blip r:embed="rId2"/>
          <a:stretch>
            <a:fillRect/>
          </a:stretch>
        </p:blipFill>
        <p:spPr>
          <a:xfrm>
            <a:off x="10656400" y="296424"/>
            <a:ext cx="1146147" cy="810838"/>
          </a:xfrm>
          <a:prstGeom prst="rect">
            <a:avLst/>
          </a:prstGeom>
        </p:spPr>
      </p:pic>
    </p:spTree>
    <p:extLst>
      <p:ext uri="{BB962C8B-B14F-4D97-AF65-F5344CB8AC3E}">
        <p14:creationId xmlns:p14="http://schemas.microsoft.com/office/powerpoint/2010/main" val="493817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F79F9-7A3B-4083-A097-A60D3D773BA9}"/>
              </a:ext>
            </a:extLst>
          </p:cNvPr>
          <p:cNvSpPr>
            <a:spLocks noGrp="1"/>
          </p:cNvSpPr>
          <p:nvPr>
            <p:ph type="title"/>
          </p:nvPr>
        </p:nvSpPr>
        <p:spPr/>
        <p:txBody>
          <a:bodyPr/>
          <a:lstStyle/>
          <a:p>
            <a:pPr algn="l"/>
            <a:r>
              <a:rPr lang="en-US" dirty="0">
                <a:solidFill>
                  <a:srgbClr val="FF0000"/>
                </a:solidFill>
              </a:rPr>
              <a:t>PROPOSED SYSTEM</a:t>
            </a:r>
            <a:endParaRPr lang="en-IN" dirty="0">
              <a:solidFill>
                <a:srgbClr val="FF0000"/>
              </a:solidFill>
            </a:endParaRPr>
          </a:p>
        </p:txBody>
      </p:sp>
      <p:sp>
        <p:nvSpPr>
          <p:cNvPr id="4" name="Date Placeholder 3">
            <a:extLst>
              <a:ext uri="{FF2B5EF4-FFF2-40B4-BE49-F238E27FC236}">
                <a16:creationId xmlns:a16="http://schemas.microsoft.com/office/drawing/2014/main" id="{EE511DD9-8CB8-4090-A1AF-23B6D355D1DB}"/>
              </a:ext>
            </a:extLst>
          </p:cNvPr>
          <p:cNvSpPr>
            <a:spLocks noGrp="1"/>
          </p:cNvSpPr>
          <p:nvPr>
            <p:ph type="dt" sz="half" idx="10"/>
          </p:nvPr>
        </p:nvSpPr>
        <p:spPr/>
        <p:txBody>
          <a:bodyPr/>
          <a:lstStyle/>
          <a:p>
            <a:fld id="{A2414E9F-A237-4082-B37B-D926ADB268EE}" type="datetime3">
              <a:rPr lang="en-US" smtClean="0"/>
              <a:t>12 April 2022</a:t>
            </a:fld>
            <a:endParaRPr lang="en-US"/>
          </a:p>
        </p:txBody>
      </p:sp>
      <p:sp>
        <p:nvSpPr>
          <p:cNvPr id="5" name="Footer Placeholder 4">
            <a:extLst>
              <a:ext uri="{FF2B5EF4-FFF2-40B4-BE49-F238E27FC236}">
                <a16:creationId xmlns:a16="http://schemas.microsoft.com/office/drawing/2014/main" id="{5A6465B2-DCC1-4739-A467-9804B8A47FF1}"/>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E037DD6A-9F10-4AC4-95F8-E993B9D79C78}"/>
              </a:ext>
            </a:extLst>
          </p:cNvPr>
          <p:cNvSpPr>
            <a:spLocks noGrp="1"/>
          </p:cNvSpPr>
          <p:nvPr>
            <p:ph type="sldNum" sz="quarter" idx="12"/>
          </p:nvPr>
        </p:nvSpPr>
        <p:spPr/>
        <p:txBody>
          <a:bodyPr/>
          <a:lstStyle/>
          <a:p>
            <a:fld id="{7B28076C-CE04-4A00-BFAA-A90EA8355859}" type="slidenum">
              <a:rPr lang="en-US" smtClean="0"/>
              <a:t>6</a:t>
            </a:fld>
            <a:endParaRPr lang="en-US"/>
          </a:p>
        </p:txBody>
      </p:sp>
      <p:sp>
        <p:nvSpPr>
          <p:cNvPr id="9" name="Content Placeholder 8">
            <a:extLst>
              <a:ext uri="{FF2B5EF4-FFF2-40B4-BE49-F238E27FC236}">
                <a16:creationId xmlns:a16="http://schemas.microsoft.com/office/drawing/2014/main" id="{E793FC78-E9EA-4110-A9C2-87338852ABD1}"/>
              </a:ext>
            </a:extLst>
          </p:cNvPr>
          <p:cNvSpPr>
            <a:spLocks noGrp="1"/>
          </p:cNvSpPr>
          <p:nvPr>
            <p:ph idx="1"/>
          </p:nvPr>
        </p:nvSpPr>
        <p:spPr/>
        <p:txBody>
          <a:bodyPr/>
          <a:lstStyle/>
          <a:p>
            <a:r>
              <a:rPr lang="en-US" dirty="0"/>
              <a:t>This system is developed by using Java as front end and MYSQL as back end respectively. The entire process is changed to systematically to avoid access and storage delay. JSP is a good user interface. The proposed system is designed to be more efficient than the manual system. It invokes all base tasks that are now carried out manually, such as the forms transactions and reports which is added advantage</a:t>
            </a:r>
          </a:p>
          <a:p>
            <a:endParaRPr lang="en-IN" dirty="0"/>
          </a:p>
        </p:txBody>
      </p:sp>
      <p:pic>
        <p:nvPicPr>
          <p:cNvPr id="10" name="Picture 9">
            <a:extLst>
              <a:ext uri="{FF2B5EF4-FFF2-40B4-BE49-F238E27FC236}">
                <a16:creationId xmlns:a16="http://schemas.microsoft.com/office/drawing/2014/main" id="{74DD539D-306E-4C26-8BD2-F1DB202831A5}"/>
              </a:ext>
            </a:extLst>
          </p:cNvPr>
          <p:cNvPicPr>
            <a:picLocks noChangeAspect="1"/>
          </p:cNvPicPr>
          <p:nvPr/>
        </p:nvPicPr>
        <p:blipFill>
          <a:blip r:embed="rId2"/>
          <a:stretch>
            <a:fillRect/>
          </a:stretch>
        </p:blipFill>
        <p:spPr>
          <a:xfrm>
            <a:off x="10637309" y="312465"/>
            <a:ext cx="1152244" cy="810838"/>
          </a:xfrm>
          <a:prstGeom prst="rect">
            <a:avLst/>
          </a:prstGeom>
        </p:spPr>
      </p:pic>
    </p:spTree>
    <p:extLst>
      <p:ext uri="{BB962C8B-B14F-4D97-AF65-F5344CB8AC3E}">
        <p14:creationId xmlns:p14="http://schemas.microsoft.com/office/powerpoint/2010/main" val="1615749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DE5E3-7CF3-4D85-8D44-8C60004702D5}"/>
              </a:ext>
            </a:extLst>
          </p:cNvPr>
          <p:cNvSpPr>
            <a:spLocks noGrp="1"/>
          </p:cNvSpPr>
          <p:nvPr>
            <p:ph type="title"/>
          </p:nvPr>
        </p:nvSpPr>
        <p:spPr/>
        <p:txBody>
          <a:bodyPr/>
          <a:lstStyle/>
          <a:p>
            <a:pPr algn="l"/>
            <a:r>
              <a:rPr lang="en-US" dirty="0">
                <a:solidFill>
                  <a:srgbClr val="FF0000"/>
                </a:solidFill>
              </a:rPr>
              <a:t>ADVANTAGES OF PROPOSED SYSTEM</a:t>
            </a:r>
            <a:endParaRPr lang="en-IN" dirty="0">
              <a:solidFill>
                <a:srgbClr val="FF0000"/>
              </a:solidFill>
            </a:endParaRPr>
          </a:p>
        </p:txBody>
      </p:sp>
      <p:sp>
        <p:nvSpPr>
          <p:cNvPr id="4" name="Date Placeholder 3">
            <a:extLst>
              <a:ext uri="{FF2B5EF4-FFF2-40B4-BE49-F238E27FC236}">
                <a16:creationId xmlns:a16="http://schemas.microsoft.com/office/drawing/2014/main" id="{6513FE97-18F7-4448-BBE2-8EF233D16B9C}"/>
              </a:ext>
            </a:extLst>
          </p:cNvPr>
          <p:cNvSpPr>
            <a:spLocks noGrp="1"/>
          </p:cNvSpPr>
          <p:nvPr>
            <p:ph type="dt" sz="half" idx="10"/>
          </p:nvPr>
        </p:nvSpPr>
        <p:spPr/>
        <p:txBody>
          <a:bodyPr/>
          <a:lstStyle/>
          <a:p>
            <a:fld id="{A2414E9F-A237-4082-B37B-D926ADB268EE}" type="datetime3">
              <a:rPr lang="en-US" smtClean="0"/>
              <a:t>12 April 2022</a:t>
            </a:fld>
            <a:endParaRPr lang="en-US"/>
          </a:p>
        </p:txBody>
      </p:sp>
      <p:sp>
        <p:nvSpPr>
          <p:cNvPr id="5" name="Footer Placeholder 4">
            <a:extLst>
              <a:ext uri="{FF2B5EF4-FFF2-40B4-BE49-F238E27FC236}">
                <a16:creationId xmlns:a16="http://schemas.microsoft.com/office/drawing/2014/main" id="{3869B752-265C-474C-A4BE-2A16CE298C18}"/>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585930DE-1833-4AFE-A952-AFFE6F95624D}"/>
              </a:ext>
            </a:extLst>
          </p:cNvPr>
          <p:cNvSpPr>
            <a:spLocks noGrp="1"/>
          </p:cNvSpPr>
          <p:nvPr>
            <p:ph type="sldNum" sz="quarter" idx="12"/>
          </p:nvPr>
        </p:nvSpPr>
        <p:spPr/>
        <p:txBody>
          <a:bodyPr/>
          <a:lstStyle/>
          <a:p>
            <a:fld id="{7B28076C-CE04-4A00-BFAA-A90EA8355859}" type="slidenum">
              <a:rPr lang="en-US" smtClean="0"/>
              <a:t>7</a:t>
            </a:fld>
            <a:endParaRPr lang="en-US"/>
          </a:p>
        </p:txBody>
      </p:sp>
      <p:sp>
        <p:nvSpPr>
          <p:cNvPr id="9" name="Content Placeholder 8">
            <a:extLst>
              <a:ext uri="{FF2B5EF4-FFF2-40B4-BE49-F238E27FC236}">
                <a16:creationId xmlns:a16="http://schemas.microsoft.com/office/drawing/2014/main" id="{B0072A6C-B875-4088-8AFE-5E25FD697015}"/>
              </a:ext>
            </a:extLst>
          </p:cNvPr>
          <p:cNvSpPr>
            <a:spLocks noGrp="1"/>
          </p:cNvSpPr>
          <p:nvPr>
            <p:ph idx="1"/>
          </p:nvPr>
        </p:nvSpPr>
        <p:spPr/>
        <p:txBody>
          <a:bodyPr/>
          <a:lstStyle/>
          <a:p>
            <a:pPr lvl="0" algn="just"/>
            <a:r>
              <a:rPr lang="en-US" dirty="0"/>
              <a:t>Gives accurate information </a:t>
            </a:r>
          </a:p>
          <a:p>
            <a:pPr lvl="0" algn="just"/>
            <a:r>
              <a:rPr lang="en-US" dirty="0"/>
              <a:t>Simplifies the manual work </a:t>
            </a:r>
          </a:p>
          <a:p>
            <a:pPr lvl="0" algn="just"/>
            <a:r>
              <a:rPr lang="en-US" dirty="0"/>
              <a:t>It minimizes the documentation related work </a:t>
            </a:r>
          </a:p>
          <a:p>
            <a:pPr lvl="0" algn="just"/>
            <a:r>
              <a:rPr lang="en-US" dirty="0"/>
              <a:t>Provides up to date information</a:t>
            </a:r>
          </a:p>
          <a:p>
            <a:pPr lvl="0" algn="just"/>
            <a:r>
              <a:rPr lang="en-US" dirty="0"/>
              <a:t>Friendly environment by providing warning messages.</a:t>
            </a:r>
          </a:p>
          <a:p>
            <a:endParaRPr lang="en-IN" dirty="0"/>
          </a:p>
        </p:txBody>
      </p:sp>
      <p:pic>
        <p:nvPicPr>
          <p:cNvPr id="10" name="Picture 9">
            <a:extLst>
              <a:ext uri="{FF2B5EF4-FFF2-40B4-BE49-F238E27FC236}">
                <a16:creationId xmlns:a16="http://schemas.microsoft.com/office/drawing/2014/main" id="{5DD562BE-A117-4F13-AD16-37A28A7E321A}"/>
              </a:ext>
            </a:extLst>
          </p:cNvPr>
          <p:cNvPicPr>
            <a:picLocks noChangeAspect="1"/>
          </p:cNvPicPr>
          <p:nvPr/>
        </p:nvPicPr>
        <p:blipFill>
          <a:blip r:embed="rId2"/>
          <a:stretch>
            <a:fillRect/>
          </a:stretch>
        </p:blipFill>
        <p:spPr>
          <a:xfrm>
            <a:off x="10624316" y="312465"/>
            <a:ext cx="1146147" cy="810838"/>
          </a:xfrm>
          <a:prstGeom prst="rect">
            <a:avLst/>
          </a:prstGeom>
        </p:spPr>
      </p:pic>
    </p:spTree>
    <p:extLst>
      <p:ext uri="{BB962C8B-B14F-4D97-AF65-F5344CB8AC3E}">
        <p14:creationId xmlns:p14="http://schemas.microsoft.com/office/powerpoint/2010/main" val="2896349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A951B-6E2D-450C-80F7-B7B3302815E3}"/>
              </a:ext>
            </a:extLst>
          </p:cNvPr>
          <p:cNvSpPr>
            <a:spLocks noGrp="1"/>
          </p:cNvSpPr>
          <p:nvPr>
            <p:ph type="title"/>
          </p:nvPr>
        </p:nvSpPr>
        <p:spPr/>
        <p:txBody>
          <a:bodyPr/>
          <a:lstStyle/>
          <a:p>
            <a:pPr algn="l"/>
            <a:r>
              <a:rPr lang="en-US" dirty="0">
                <a:solidFill>
                  <a:srgbClr val="FF0000"/>
                </a:solidFill>
              </a:rPr>
              <a:t>HARDWARE REQUIREMENTS</a:t>
            </a:r>
            <a:endParaRPr lang="en-IN" dirty="0">
              <a:solidFill>
                <a:srgbClr val="FF0000"/>
              </a:solidFill>
            </a:endParaRPr>
          </a:p>
        </p:txBody>
      </p:sp>
      <p:sp>
        <p:nvSpPr>
          <p:cNvPr id="4" name="Date Placeholder 3">
            <a:extLst>
              <a:ext uri="{FF2B5EF4-FFF2-40B4-BE49-F238E27FC236}">
                <a16:creationId xmlns:a16="http://schemas.microsoft.com/office/drawing/2014/main" id="{7C8D97BB-BEED-4545-8551-8F3BFEF8482A}"/>
              </a:ext>
            </a:extLst>
          </p:cNvPr>
          <p:cNvSpPr>
            <a:spLocks noGrp="1"/>
          </p:cNvSpPr>
          <p:nvPr>
            <p:ph type="dt" sz="half" idx="10"/>
          </p:nvPr>
        </p:nvSpPr>
        <p:spPr/>
        <p:txBody>
          <a:bodyPr/>
          <a:lstStyle/>
          <a:p>
            <a:fld id="{A2414E9F-A237-4082-B37B-D926ADB268EE}" type="datetime3">
              <a:rPr lang="en-US" smtClean="0"/>
              <a:t>12 April 2022</a:t>
            </a:fld>
            <a:endParaRPr lang="en-US"/>
          </a:p>
        </p:txBody>
      </p:sp>
      <p:sp>
        <p:nvSpPr>
          <p:cNvPr id="5" name="Footer Placeholder 4">
            <a:extLst>
              <a:ext uri="{FF2B5EF4-FFF2-40B4-BE49-F238E27FC236}">
                <a16:creationId xmlns:a16="http://schemas.microsoft.com/office/drawing/2014/main" id="{F07AC6E6-CC49-4224-91B9-2CA437C5142D}"/>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6955E5A7-D773-409C-8541-C4EBE0F7FB03}"/>
              </a:ext>
            </a:extLst>
          </p:cNvPr>
          <p:cNvSpPr>
            <a:spLocks noGrp="1"/>
          </p:cNvSpPr>
          <p:nvPr>
            <p:ph type="sldNum" sz="quarter" idx="12"/>
          </p:nvPr>
        </p:nvSpPr>
        <p:spPr/>
        <p:txBody>
          <a:bodyPr/>
          <a:lstStyle/>
          <a:p>
            <a:fld id="{7B28076C-CE04-4A00-BFAA-A90EA8355859}" type="slidenum">
              <a:rPr lang="en-US" smtClean="0"/>
              <a:t>8</a:t>
            </a:fld>
            <a:endParaRPr lang="en-US"/>
          </a:p>
        </p:txBody>
      </p:sp>
      <p:sp>
        <p:nvSpPr>
          <p:cNvPr id="9" name="Content Placeholder 8">
            <a:extLst>
              <a:ext uri="{FF2B5EF4-FFF2-40B4-BE49-F238E27FC236}">
                <a16:creationId xmlns:a16="http://schemas.microsoft.com/office/drawing/2014/main" id="{768076AF-1F5B-43EF-8B92-DA3C765F5FBE}"/>
              </a:ext>
            </a:extLst>
          </p:cNvPr>
          <p:cNvSpPr>
            <a:spLocks noGrp="1"/>
          </p:cNvSpPr>
          <p:nvPr>
            <p:ph idx="1"/>
          </p:nvPr>
        </p:nvSpPr>
        <p:spPr/>
        <p:txBody>
          <a:bodyPr/>
          <a:lstStyle/>
          <a:p>
            <a:pPr lvl="0"/>
            <a:r>
              <a:rPr lang="en-GB" dirty="0"/>
              <a:t>System			: 	Pentium Dual Core.</a:t>
            </a:r>
            <a:endParaRPr lang="en-US" dirty="0"/>
          </a:p>
          <a:p>
            <a:pPr lvl="0"/>
            <a:r>
              <a:rPr lang="en-GB" dirty="0"/>
              <a:t>Hard Disk 		: 	120 GB.</a:t>
            </a:r>
            <a:endParaRPr lang="en-US" dirty="0"/>
          </a:p>
          <a:p>
            <a:pPr lvl="0"/>
            <a:r>
              <a:rPr lang="en-GB" dirty="0"/>
              <a:t>Monitor			: 	15’’ LED</a:t>
            </a:r>
            <a:endParaRPr lang="en-US" dirty="0"/>
          </a:p>
          <a:p>
            <a:pPr lvl="0"/>
            <a:r>
              <a:rPr lang="en-GB" dirty="0"/>
              <a:t>Input Devices		: 	Keyboard, Mouse</a:t>
            </a:r>
            <a:endParaRPr lang="en-US" dirty="0"/>
          </a:p>
          <a:p>
            <a:pPr lvl="0"/>
            <a:r>
              <a:rPr lang="en-GB" dirty="0"/>
              <a:t>Ram			:	1 GB</a:t>
            </a:r>
            <a:endParaRPr lang="en-US" dirty="0"/>
          </a:p>
          <a:p>
            <a:endParaRPr lang="en-IN" dirty="0"/>
          </a:p>
        </p:txBody>
      </p:sp>
      <p:pic>
        <p:nvPicPr>
          <p:cNvPr id="10" name="Picture 9">
            <a:extLst>
              <a:ext uri="{FF2B5EF4-FFF2-40B4-BE49-F238E27FC236}">
                <a16:creationId xmlns:a16="http://schemas.microsoft.com/office/drawing/2014/main" id="{CE3CAD30-4824-4333-914D-C10F18C7C0B4}"/>
              </a:ext>
            </a:extLst>
          </p:cNvPr>
          <p:cNvPicPr>
            <a:picLocks noChangeAspect="1"/>
          </p:cNvPicPr>
          <p:nvPr/>
        </p:nvPicPr>
        <p:blipFill>
          <a:blip r:embed="rId2"/>
          <a:stretch>
            <a:fillRect/>
          </a:stretch>
        </p:blipFill>
        <p:spPr>
          <a:xfrm>
            <a:off x="10608273" y="280381"/>
            <a:ext cx="1146147" cy="810838"/>
          </a:xfrm>
          <a:prstGeom prst="rect">
            <a:avLst/>
          </a:prstGeom>
        </p:spPr>
      </p:pic>
    </p:spTree>
    <p:extLst>
      <p:ext uri="{BB962C8B-B14F-4D97-AF65-F5344CB8AC3E}">
        <p14:creationId xmlns:p14="http://schemas.microsoft.com/office/powerpoint/2010/main" val="2499815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8F2DB-F6F0-42FF-9A37-80F86C7FFADE}"/>
              </a:ext>
            </a:extLst>
          </p:cNvPr>
          <p:cNvSpPr>
            <a:spLocks noGrp="1"/>
          </p:cNvSpPr>
          <p:nvPr>
            <p:ph type="title"/>
          </p:nvPr>
        </p:nvSpPr>
        <p:spPr/>
        <p:txBody>
          <a:bodyPr/>
          <a:lstStyle/>
          <a:p>
            <a:pPr algn="l"/>
            <a:r>
              <a:rPr lang="en-US" dirty="0">
                <a:solidFill>
                  <a:srgbClr val="FF0000"/>
                </a:solidFill>
              </a:rPr>
              <a:t>SOFTWARE REQUIREMENTS</a:t>
            </a:r>
            <a:endParaRPr lang="en-IN" dirty="0">
              <a:solidFill>
                <a:srgbClr val="FF0000"/>
              </a:solidFill>
            </a:endParaRPr>
          </a:p>
        </p:txBody>
      </p:sp>
      <p:sp>
        <p:nvSpPr>
          <p:cNvPr id="3" name="Content Placeholder 2">
            <a:extLst>
              <a:ext uri="{FF2B5EF4-FFF2-40B4-BE49-F238E27FC236}">
                <a16:creationId xmlns:a16="http://schemas.microsoft.com/office/drawing/2014/main" id="{0CAB91B5-54CC-4974-AD0A-554FE4398114}"/>
              </a:ext>
            </a:extLst>
          </p:cNvPr>
          <p:cNvSpPr>
            <a:spLocks noGrp="1"/>
          </p:cNvSpPr>
          <p:nvPr>
            <p:ph idx="1"/>
          </p:nvPr>
        </p:nvSpPr>
        <p:spPr/>
        <p:txBody>
          <a:bodyPr>
            <a:normAutofit lnSpcReduction="10000"/>
          </a:bodyPr>
          <a:lstStyle/>
          <a:p>
            <a:pPr lvl="0"/>
            <a:r>
              <a:rPr lang="en-US" dirty="0"/>
              <a:t>Operating system 	          : 	Windows 11.</a:t>
            </a:r>
          </a:p>
          <a:p>
            <a:pPr lvl="0"/>
            <a:r>
              <a:rPr lang="en-US" dirty="0"/>
              <a:t>Coding Language	          :	JAVA/J2EE</a:t>
            </a:r>
          </a:p>
          <a:p>
            <a:pPr lvl="0"/>
            <a:r>
              <a:rPr lang="en-US" dirty="0"/>
              <a:t>Tool				:	</a:t>
            </a:r>
            <a:r>
              <a:rPr lang="en-US" dirty="0" err="1"/>
              <a:t>Netbeans</a:t>
            </a:r>
            <a:r>
              <a:rPr lang="en-US" dirty="0"/>
              <a:t> 7.2.1</a:t>
            </a:r>
          </a:p>
          <a:p>
            <a:pPr lvl="0"/>
            <a:r>
              <a:rPr lang="en-US" dirty="0"/>
              <a:t>Database			:	MYSQL</a:t>
            </a:r>
          </a:p>
          <a:p>
            <a:pPr lvl="0"/>
            <a:endParaRPr lang="en-US" dirty="0"/>
          </a:p>
          <a:p>
            <a:pPr lvl="0"/>
            <a:endParaRPr lang="en-US" dirty="0"/>
          </a:p>
          <a:p>
            <a:pPr lvl="0"/>
            <a:r>
              <a:rPr lang="en-US" dirty="0" err="1"/>
              <a:t>Github</a:t>
            </a:r>
            <a:r>
              <a:rPr lang="en-US" dirty="0"/>
              <a:t> link: https://github.com/Vasanth2311/Online-TollGate-Management-Systems.git</a:t>
            </a:r>
          </a:p>
          <a:p>
            <a:endParaRPr lang="en-IN" dirty="0"/>
          </a:p>
        </p:txBody>
      </p:sp>
      <p:sp>
        <p:nvSpPr>
          <p:cNvPr id="4" name="Date Placeholder 3">
            <a:extLst>
              <a:ext uri="{FF2B5EF4-FFF2-40B4-BE49-F238E27FC236}">
                <a16:creationId xmlns:a16="http://schemas.microsoft.com/office/drawing/2014/main" id="{4659A263-8130-45C8-9A28-92F3E460F0A5}"/>
              </a:ext>
            </a:extLst>
          </p:cNvPr>
          <p:cNvSpPr>
            <a:spLocks noGrp="1"/>
          </p:cNvSpPr>
          <p:nvPr>
            <p:ph type="dt" sz="half" idx="10"/>
          </p:nvPr>
        </p:nvSpPr>
        <p:spPr/>
        <p:txBody>
          <a:bodyPr/>
          <a:lstStyle/>
          <a:p>
            <a:fld id="{A2414E9F-A237-4082-B37B-D926ADB268EE}" type="datetime3">
              <a:rPr lang="en-US" smtClean="0"/>
              <a:t>12 April 2022</a:t>
            </a:fld>
            <a:endParaRPr lang="en-US"/>
          </a:p>
        </p:txBody>
      </p:sp>
      <p:sp>
        <p:nvSpPr>
          <p:cNvPr id="5" name="Footer Placeholder 4">
            <a:extLst>
              <a:ext uri="{FF2B5EF4-FFF2-40B4-BE49-F238E27FC236}">
                <a16:creationId xmlns:a16="http://schemas.microsoft.com/office/drawing/2014/main" id="{C0846A26-E3D7-437D-BCFC-46D2ED3BDF5B}"/>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6AE8BAA0-39D8-4C9D-89ED-95F3475BD97F}"/>
              </a:ext>
            </a:extLst>
          </p:cNvPr>
          <p:cNvSpPr>
            <a:spLocks noGrp="1"/>
          </p:cNvSpPr>
          <p:nvPr>
            <p:ph type="sldNum" sz="quarter" idx="12"/>
          </p:nvPr>
        </p:nvSpPr>
        <p:spPr/>
        <p:txBody>
          <a:bodyPr/>
          <a:lstStyle/>
          <a:p>
            <a:fld id="{7B28076C-CE04-4A00-BFAA-A90EA8355859}" type="slidenum">
              <a:rPr lang="en-US" smtClean="0"/>
              <a:t>9</a:t>
            </a:fld>
            <a:endParaRPr lang="en-US"/>
          </a:p>
        </p:txBody>
      </p:sp>
      <p:pic>
        <p:nvPicPr>
          <p:cNvPr id="7" name="Picture 6">
            <a:extLst>
              <a:ext uri="{FF2B5EF4-FFF2-40B4-BE49-F238E27FC236}">
                <a16:creationId xmlns:a16="http://schemas.microsoft.com/office/drawing/2014/main" id="{53FB1E87-A5A6-432E-8F81-F5EAFEEEE15A}"/>
              </a:ext>
            </a:extLst>
          </p:cNvPr>
          <p:cNvPicPr>
            <a:picLocks noChangeAspect="1"/>
          </p:cNvPicPr>
          <p:nvPr/>
        </p:nvPicPr>
        <p:blipFill>
          <a:blip r:embed="rId2"/>
          <a:stretch>
            <a:fillRect/>
          </a:stretch>
        </p:blipFill>
        <p:spPr>
          <a:xfrm>
            <a:off x="10641681" y="308661"/>
            <a:ext cx="1146147" cy="810838"/>
          </a:xfrm>
          <a:prstGeom prst="rect">
            <a:avLst/>
          </a:prstGeom>
        </p:spPr>
      </p:pic>
    </p:spTree>
    <p:extLst>
      <p:ext uri="{BB962C8B-B14F-4D97-AF65-F5344CB8AC3E}">
        <p14:creationId xmlns:p14="http://schemas.microsoft.com/office/powerpoint/2010/main" val="109702739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326</TotalTime>
  <Words>721</Words>
  <Application>Microsoft Office PowerPoint</Application>
  <PresentationFormat>Widescreen</PresentationFormat>
  <Paragraphs>143</Paragraphs>
  <Slides>25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Baskerville Old Face</vt:lpstr>
      <vt:lpstr>Calibri</vt:lpstr>
      <vt:lpstr>Cambria</vt:lpstr>
      <vt:lpstr>Times New Roman</vt:lpstr>
      <vt:lpstr>Custom Design</vt:lpstr>
      <vt:lpstr> </vt:lpstr>
      <vt:lpstr>ABSTRACT</vt:lpstr>
      <vt:lpstr>Course Certificate</vt:lpstr>
      <vt:lpstr>EXISTING SYSTEM</vt:lpstr>
      <vt:lpstr>DISADVANTAGES OF EXISTING SYSTEM</vt:lpstr>
      <vt:lpstr>PROPOSED SYSTEM</vt:lpstr>
      <vt:lpstr>ADVANTAGES OF PROPOSED SYSTEM</vt:lpstr>
      <vt:lpstr>HARDWARE REQUIREMENTS</vt:lpstr>
      <vt:lpstr>SOFTWARE REQUIREMENTS</vt:lpstr>
      <vt:lpstr>Flow Diagrams</vt:lpstr>
      <vt:lpstr>.</vt:lpstr>
      <vt:lpstr>Home Page:                                                                                                            Admin Login Page: </vt:lpstr>
      <vt:lpstr> Staff Login Page:                                                                                                                                                User Login Page: </vt:lpstr>
      <vt:lpstr>Admin Home Page:                                                                                                                       Admin Profile Edit Page:</vt:lpstr>
      <vt:lpstr>Fare Details Page:                                                                                                                                                      Toll Gate Details : </vt:lpstr>
      <vt:lpstr>Add Staff :                                                                                                                         Staff Details: </vt:lpstr>
      <vt:lpstr>Customer Details:                                                                                                                                                      Online Transations: </vt:lpstr>
      <vt:lpstr>  Entry Details:                                                                                                     Customer Feedback: </vt:lpstr>
      <vt:lpstr>Staff Home Page:                                                                                                    Users Entry:  </vt:lpstr>
      <vt:lpstr>Staff Payment Page:                                                                                                 All ENTRIES: </vt:lpstr>
      <vt:lpstr>Online Users:                                                                  Users Home page: </vt:lpstr>
      <vt:lpstr>Registration Page:                                                                                         Toll Details: </vt:lpstr>
      <vt:lpstr>Search Details:                                                                                                        Search Toll: </vt:lpstr>
      <vt:lpstr>User Payment Page: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vasanth</dc:creator>
  <cp:lastModifiedBy>vasanth</cp:lastModifiedBy>
  <cp:revision>7</cp:revision>
  <dcterms:created xsi:type="dcterms:W3CDTF">2022-04-10T07:32:22Z</dcterms:created>
  <dcterms:modified xsi:type="dcterms:W3CDTF">2022-04-12T06:45:50Z</dcterms:modified>
</cp:coreProperties>
</file>